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9144000" cy="6858000"/>
  <p:embeddedFontLst>
    <p:embeddedFont>
      <p:font typeface="Calibri" panose="020F0502020204030204" pitchFamily="34" charset="0"/>
      <p:regular r:id="rId23"/>
      <p:bold r:id="rId24"/>
      <p:italic r:id="rId25"/>
      <p:boldItalic r:id="rId26"/>
    </p:embeddedFont>
    <p:embeddedFont>
      <p:font typeface="Source Sans Pro" panose="020B0503030403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E4889F-4FF1-40E0-9C84-0CE3C6EB5C8B}">
  <a:tblStyle styleId="{A9E4889F-4FF1-40E0-9C84-0CE3C6EB5C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387"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3962400" cy="3429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lt1"/>
              </a:solidFill>
              <a:latin typeface="Calibri"/>
              <a:ea typeface="Calibri"/>
              <a:cs typeface="Calibri"/>
              <a:sym typeface="Calibri"/>
            </a:endParaRPr>
          </a:p>
        </p:txBody>
      </p:sp>
      <p:sp>
        <p:nvSpPr>
          <p:cNvPr id="93" name="Google Shape;93;p4: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a:t>
            </a:fld>
            <a:endParaRPr sz="1200">
              <a:solidFill>
                <a:schemeClr val="lt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2: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3" name="Google Shape;163;p22: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27: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2" name="Google Shape;172;p27: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c46319ed3_0_0:notes"/>
          <p:cNvSpPr>
            <a:spLocks noGrp="1" noRot="1" noChangeAspect="1"/>
          </p:cNvSpPr>
          <p:nvPr>
            <p:ph type="sldImg" idx="2"/>
          </p:nvPr>
        </p:nvSpPr>
        <p:spPr>
          <a:xfrm>
            <a:off x="2857500" y="514350"/>
            <a:ext cx="34290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c46319ed3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1c46319ed3_0_0:notes"/>
          <p:cNvSpPr txBox="1">
            <a:spLocks noGrp="1"/>
          </p:cNvSpPr>
          <p:nvPr>
            <p:ph type="sldNum" idx="12"/>
          </p:nvPr>
        </p:nvSpPr>
        <p:spPr>
          <a:xfrm>
            <a:off x="5180013" y="6513513"/>
            <a:ext cx="3962400" cy="342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2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6" name="Google Shape;186;p24: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c46319ed3_0_12:notes"/>
          <p:cNvSpPr>
            <a:spLocks noGrp="1" noRot="1" noChangeAspect="1"/>
          </p:cNvSpPr>
          <p:nvPr>
            <p:ph type="sldImg" idx="2"/>
          </p:nvPr>
        </p:nvSpPr>
        <p:spPr>
          <a:xfrm>
            <a:off x="2857500" y="514350"/>
            <a:ext cx="3429000" cy="257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1c46319ed3_0_12: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6" name="Google Shape;196;g1c46319ed3_0_12: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abb0ff5ea2_0_8:notes"/>
          <p:cNvSpPr>
            <a:spLocks noGrp="1" noRot="1" noChangeAspect="1"/>
          </p:cNvSpPr>
          <p:nvPr>
            <p:ph type="sldImg" idx="2"/>
          </p:nvPr>
        </p:nvSpPr>
        <p:spPr>
          <a:xfrm>
            <a:off x="2857500" y="514350"/>
            <a:ext cx="3429000" cy="257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abb0ff5ea2_0_8: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6" name="Google Shape;206;gabb0ff5ea2_0_8: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30: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9" name="Google Shape;229;p30: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bb0ff5ea2_0_34:notes"/>
          <p:cNvSpPr>
            <a:spLocks noGrp="1" noRot="1" noChangeAspect="1"/>
          </p:cNvSpPr>
          <p:nvPr>
            <p:ph type="sldImg" idx="2"/>
          </p:nvPr>
        </p:nvSpPr>
        <p:spPr>
          <a:xfrm>
            <a:off x="2857500" y="514350"/>
            <a:ext cx="3429000" cy="257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abb0ff5ea2_0_3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9" name="Google Shape;239;gabb0ff5ea2_0_34: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fab03c233_0_0:notes"/>
          <p:cNvSpPr>
            <a:spLocks noGrp="1" noRot="1" noChangeAspect="1"/>
          </p:cNvSpPr>
          <p:nvPr>
            <p:ph type="sldImg" idx="2"/>
          </p:nvPr>
        </p:nvSpPr>
        <p:spPr>
          <a:xfrm>
            <a:off x="2857500" y="514350"/>
            <a:ext cx="34290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afab03c233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afab03c233_0_0:notes"/>
          <p:cNvSpPr txBox="1">
            <a:spLocks noGrp="1"/>
          </p:cNvSpPr>
          <p:nvPr>
            <p:ph type="sldNum" idx="12"/>
          </p:nvPr>
        </p:nvSpPr>
        <p:spPr>
          <a:xfrm>
            <a:off x="5180013" y="6513513"/>
            <a:ext cx="3962400" cy="342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afab03c233_0_9:notes"/>
          <p:cNvSpPr>
            <a:spLocks noGrp="1" noRot="1" noChangeAspect="1"/>
          </p:cNvSpPr>
          <p:nvPr>
            <p:ph type="sldImg" idx="2"/>
          </p:nvPr>
        </p:nvSpPr>
        <p:spPr>
          <a:xfrm>
            <a:off x="2857500" y="514350"/>
            <a:ext cx="34290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afab03c233_0_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afab03c233_0_9:notes"/>
          <p:cNvSpPr txBox="1">
            <a:spLocks noGrp="1"/>
          </p:cNvSpPr>
          <p:nvPr>
            <p:ph type="sldNum" idx="12"/>
          </p:nvPr>
        </p:nvSpPr>
        <p:spPr>
          <a:xfrm>
            <a:off x="5180013" y="6513513"/>
            <a:ext cx="3962400" cy="342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7: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0" name="Google Shape;100;p7: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abb0ff5ea2_0_50:notes"/>
          <p:cNvSpPr>
            <a:spLocks noGrp="1" noRot="1" noChangeAspect="1"/>
          </p:cNvSpPr>
          <p:nvPr>
            <p:ph type="sldImg" idx="2"/>
          </p:nvPr>
        </p:nvSpPr>
        <p:spPr>
          <a:xfrm>
            <a:off x="2857500" y="514350"/>
            <a:ext cx="3429000" cy="257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abb0ff5ea2_0_50: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0" name="Google Shape;270;gabb0ff5ea2_0_50: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0: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8" name="Google Shape;108;p10: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2: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6" name="Google Shape;116;p12: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1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4" name="Google Shape;124;p14: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6: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3" name="Google Shape;133;p16: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abb0ff5ea2_0_0:notes"/>
          <p:cNvSpPr>
            <a:spLocks noGrp="1" noRot="1" noChangeAspect="1"/>
          </p:cNvSpPr>
          <p:nvPr>
            <p:ph type="sldImg" idx="2"/>
          </p:nvPr>
        </p:nvSpPr>
        <p:spPr>
          <a:xfrm>
            <a:off x="2857500" y="514350"/>
            <a:ext cx="3429000" cy="257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abb0ff5ea2_0_0: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1" name="Google Shape;141;gabb0ff5ea2_0_0: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8: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7" name="Google Shape;147;p18: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0: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5" name="Google Shape;155;p20: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gradFill>
          <a:gsLst>
            <a:gs pos="0">
              <a:srgbClr val="202020"/>
            </a:gs>
            <a:gs pos="30000">
              <a:srgbClr val="272727"/>
            </a:gs>
            <a:gs pos="100000">
              <a:srgbClr val="797979"/>
            </a:gs>
          </a:gsLst>
          <a:lin ang="13000000" scaled="0"/>
        </a:gradFill>
        <a:effectLst/>
      </p:bgPr>
    </p:bg>
    <p:spTree>
      <p:nvGrpSpPr>
        <p:cNvPr id="1" name="Shape 17"/>
        <p:cNvGrpSpPr/>
        <p:nvPr/>
      </p:nvGrpSpPr>
      <p:grpSpPr>
        <a:xfrm>
          <a:off x="0" y="0"/>
          <a:ext cx="0" cy="0"/>
          <a:chOff x="0" y="0"/>
          <a:chExt cx="0" cy="0"/>
        </a:xfrm>
      </p:grpSpPr>
      <p:sp>
        <p:nvSpPr>
          <p:cNvPr id="18" name="Google Shape;18;p2"/>
          <p:cNvSpPr/>
          <p:nvPr/>
        </p:nvSpPr>
        <p:spPr>
          <a:xfrm>
            <a:off x="0" y="4752126"/>
            <a:ext cx="9144000" cy="2112962"/>
          </a:xfrm>
          <a:custGeom>
            <a:avLst/>
            <a:gdLst/>
            <a:ahLst/>
            <a:cxnLst/>
            <a:rect l="l" t="t" r="r" b="b"/>
            <a:pathLst>
              <a:path w="120000" h="120000" extrusionOk="0">
                <a:moveTo>
                  <a:pt x="0" y="96108"/>
                </a:moveTo>
                <a:lnTo>
                  <a:pt x="0" y="119999"/>
                </a:lnTo>
                <a:lnTo>
                  <a:pt x="120000" y="119999"/>
                </a:lnTo>
                <a:lnTo>
                  <a:pt x="120000" y="0"/>
                </a:lnTo>
                <a:cubicBezTo>
                  <a:pt x="67083" y="108730"/>
                  <a:pt x="46875" y="103320"/>
                  <a:pt x="0" y="96108"/>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9" name="Google Shape;19;p2"/>
          <p:cNvSpPr/>
          <p:nvPr/>
        </p:nvSpPr>
        <p:spPr>
          <a:xfrm>
            <a:off x="6105525" y="0"/>
            <a:ext cx="3038475" cy="6858000"/>
          </a:xfrm>
          <a:custGeom>
            <a:avLst/>
            <a:gdLst/>
            <a:ahLst/>
            <a:cxnLst/>
            <a:rect l="l" t="t" r="r" b="b"/>
            <a:pathLst>
              <a:path w="120000" h="120000" extrusionOk="0">
                <a:moveTo>
                  <a:pt x="120000" y="249"/>
                </a:moveTo>
                <a:lnTo>
                  <a:pt x="120000" y="120000"/>
                </a:lnTo>
                <a:lnTo>
                  <a:pt x="12789" y="119944"/>
                </a:lnTo>
                <a:cubicBezTo>
                  <a:pt x="80752" y="99071"/>
                  <a:pt x="100815" y="44074"/>
                  <a:pt x="0" y="0"/>
                </a:cubicBezTo>
                <a:lnTo>
                  <a:pt x="120000" y="24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0" name="Google Shape;20;p2"/>
          <p:cNvSpPr txBox="1">
            <a:spLocks noGrp="1"/>
          </p:cNvSpPr>
          <p:nvPr>
            <p:ph type="ctrTitle"/>
          </p:nvPr>
        </p:nvSpPr>
        <p:spPr>
          <a:xfrm>
            <a:off x="429064" y="3337560"/>
            <a:ext cx="6480048" cy="230124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Clr>
                <a:srgbClr val="FFA060"/>
              </a:buClr>
              <a:buSzPts val="1400"/>
              <a:buFont typeface="Source Sans Pro"/>
              <a:buNone/>
              <a:defRPr sz="4600" b="1" i="0" u="none" strike="noStrike" cap="none">
                <a:solidFill>
                  <a:srgbClr val="FFA060"/>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1" name="Google Shape;21;p2"/>
          <p:cNvSpPr txBox="1">
            <a:spLocks noGrp="1"/>
          </p:cNvSpPr>
          <p:nvPr>
            <p:ph type="subTitle" idx="1"/>
          </p:nvPr>
        </p:nvSpPr>
        <p:spPr>
          <a:xfrm>
            <a:off x="433050" y="1544812"/>
            <a:ext cx="6480048" cy="1752600"/>
          </a:xfrm>
          <a:prstGeom prst="rect">
            <a:avLst/>
          </a:prstGeom>
          <a:noFill/>
          <a:ln>
            <a:noFill/>
          </a:ln>
        </p:spPr>
        <p:txBody>
          <a:bodyPr spcFirstLastPara="1" wrap="square" lIns="91425" tIns="91425" rIns="91425" bIns="91425" anchor="b" anchorCtr="0">
            <a:noAutofit/>
          </a:bodyPr>
          <a:lstStyle>
            <a:lvl1pPr marL="0" marR="0" lvl="0" indent="0" algn="r" rtl="0">
              <a:spcBef>
                <a:spcPts val="400"/>
              </a:spcBef>
              <a:spcAft>
                <a:spcPts val="0"/>
              </a:spcAft>
              <a:buClr>
                <a:schemeClr val="accent1"/>
              </a:buClr>
              <a:buSzPts val="2400"/>
              <a:buFont typeface="Noto Sans Symbols"/>
              <a:buNone/>
              <a:defRPr sz="2000" b="0" i="0" u="none" strike="noStrike" cap="none">
                <a:solidFill>
                  <a:schemeClr val="lt1"/>
                </a:solidFill>
                <a:latin typeface="Arial"/>
                <a:ea typeface="Arial"/>
                <a:cs typeface="Arial"/>
                <a:sym typeface="Arial"/>
              </a:defRPr>
            </a:lvl1pPr>
            <a:lvl2pPr marL="457200" marR="0" lvl="1" indent="0" algn="ctr" rtl="0">
              <a:spcBef>
                <a:spcPts val="520"/>
              </a:spcBef>
              <a:spcAft>
                <a:spcPts val="0"/>
              </a:spcAft>
              <a:buClr>
                <a:schemeClr val="accent1"/>
              </a:buClr>
              <a:buSzPts val="2340"/>
              <a:buFont typeface="Noto Sans Symbols"/>
              <a:buNone/>
              <a:defRPr sz="2600" b="0" i="0" u="none" strike="noStrike" cap="none">
                <a:solidFill>
                  <a:schemeClr val="lt1"/>
                </a:solidFill>
                <a:latin typeface="Arial"/>
                <a:ea typeface="Arial"/>
                <a:cs typeface="Arial"/>
                <a:sym typeface="Arial"/>
              </a:defRPr>
            </a:lvl2pPr>
            <a:lvl3pPr marL="914400" marR="0" lvl="2" indent="0" algn="ctr" rtl="0">
              <a:spcBef>
                <a:spcPts val="480"/>
              </a:spcBef>
              <a:spcAft>
                <a:spcPts val="0"/>
              </a:spcAft>
              <a:buClr>
                <a:schemeClr val="accent2"/>
              </a:buClr>
              <a:buSzPts val="2040"/>
              <a:buFont typeface="Arial"/>
              <a:buNone/>
              <a:defRPr sz="2400" b="0" i="0" u="none" strike="noStrike" cap="none">
                <a:solidFill>
                  <a:schemeClr val="lt1"/>
                </a:solidFill>
                <a:latin typeface="Arial"/>
                <a:ea typeface="Arial"/>
                <a:cs typeface="Arial"/>
                <a:sym typeface="Arial"/>
              </a:defRPr>
            </a:lvl3pPr>
            <a:lvl4pPr marL="1371600" marR="0" lvl="3" indent="0" algn="ctr" rtl="0">
              <a:spcBef>
                <a:spcPts val="400"/>
              </a:spcBef>
              <a:spcAft>
                <a:spcPts val="0"/>
              </a:spcAft>
              <a:buClr>
                <a:schemeClr val="accent3"/>
              </a:buClr>
              <a:buSzPts val="1800"/>
              <a:buFont typeface="Noto Sans Symbols"/>
              <a:buNone/>
              <a:defRPr sz="2000" b="0" i="0" u="none" strike="noStrike" cap="none">
                <a:solidFill>
                  <a:schemeClr val="lt1"/>
                </a:solidFill>
                <a:latin typeface="Arial"/>
                <a:ea typeface="Arial"/>
                <a:cs typeface="Arial"/>
                <a:sym typeface="Arial"/>
              </a:defRPr>
            </a:lvl4pPr>
            <a:lvl5pPr marL="1828800" marR="0" lvl="4" indent="0" algn="ctr" rtl="0">
              <a:spcBef>
                <a:spcPts val="400"/>
              </a:spcBef>
              <a:spcAft>
                <a:spcPts val="0"/>
              </a:spcAft>
              <a:buClr>
                <a:schemeClr val="accent4"/>
              </a:buClr>
              <a:buSzPts val="2000"/>
              <a:buFont typeface="Arial"/>
              <a:buNone/>
              <a:defRPr sz="2000" b="0" i="0" u="none" strike="noStrike" cap="none">
                <a:solidFill>
                  <a:schemeClr val="lt1"/>
                </a:solidFill>
                <a:latin typeface="Arial"/>
                <a:ea typeface="Arial"/>
                <a:cs typeface="Arial"/>
                <a:sym typeface="Arial"/>
              </a:defRPr>
            </a:lvl5pPr>
            <a:lvl6pPr marL="2286000" marR="0" lvl="5" indent="0" algn="ctr" rtl="0">
              <a:spcBef>
                <a:spcPts val="400"/>
              </a:spcBef>
              <a:spcAft>
                <a:spcPts val="0"/>
              </a:spcAft>
              <a:buClr>
                <a:schemeClr val="accent5"/>
              </a:buClr>
              <a:buSzPts val="2000"/>
              <a:buFont typeface="Arial"/>
              <a:buNone/>
              <a:defRPr sz="2000" b="0" i="0" u="none" strike="noStrike" cap="none">
                <a:solidFill>
                  <a:schemeClr val="lt1"/>
                </a:solidFill>
                <a:latin typeface="Arial"/>
                <a:ea typeface="Arial"/>
                <a:cs typeface="Arial"/>
                <a:sym typeface="Arial"/>
              </a:defRPr>
            </a:lvl6pPr>
            <a:lvl7pPr marL="2743200" marR="0" lvl="6" indent="0" algn="ctr" rtl="0">
              <a:spcBef>
                <a:spcPts val="360"/>
              </a:spcBef>
              <a:spcAft>
                <a:spcPts val="0"/>
              </a:spcAft>
              <a:buClr>
                <a:schemeClr val="accent6"/>
              </a:buClr>
              <a:buSzPts val="1800"/>
              <a:buFont typeface="Arial"/>
              <a:buNone/>
              <a:defRPr sz="1800" b="0" i="0" u="none" strike="noStrike" cap="none">
                <a:solidFill>
                  <a:schemeClr val="lt1"/>
                </a:solidFill>
                <a:latin typeface="Arial"/>
                <a:ea typeface="Arial"/>
                <a:cs typeface="Arial"/>
                <a:sym typeface="Arial"/>
              </a:defRPr>
            </a:lvl7pPr>
            <a:lvl8pPr marL="3200400" marR="0" lvl="7" indent="0" algn="ctr" rtl="0">
              <a:spcBef>
                <a:spcPts val="320"/>
              </a:spcBef>
              <a:spcAft>
                <a:spcPts val="0"/>
              </a:spcAft>
              <a:buClr>
                <a:schemeClr val="accent6"/>
              </a:buClr>
              <a:buSzPts val="1600"/>
              <a:buFont typeface="Arial"/>
              <a:buNone/>
              <a:defRPr sz="1600" b="0" i="0" u="none" strike="noStrike" cap="none">
                <a:solidFill>
                  <a:schemeClr val="lt1"/>
                </a:solidFill>
                <a:latin typeface="Arial"/>
                <a:ea typeface="Arial"/>
                <a:cs typeface="Arial"/>
                <a:sym typeface="Arial"/>
              </a:defRPr>
            </a:lvl8pPr>
            <a:lvl9pPr marL="3657600" marR="0" lvl="8" indent="0" algn="ctr" rtl="0">
              <a:spcBef>
                <a:spcPts val="320"/>
              </a:spcBef>
              <a:spcAft>
                <a:spcPts val="0"/>
              </a:spcAft>
              <a:buClr>
                <a:schemeClr val="accent6"/>
              </a:buClr>
              <a:buSzPts val="1600"/>
              <a:buFont typeface="Arial"/>
              <a:buNone/>
              <a:defRPr sz="1600" b="0" i="0" u="none" strike="noStrike" cap="none">
                <a:solidFill>
                  <a:schemeClr val="lt1"/>
                </a:solidFill>
                <a:latin typeface="Arial"/>
                <a:ea typeface="Arial"/>
                <a:cs typeface="Arial"/>
                <a:sym typeface="Arial"/>
              </a:defRPr>
            </a:lvl9pPr>
          </a:lstStyle>
          <a:p>
            <a:endParaRPr/>
          </a:p>
        </p:txBody>
      </p:sp>
      <p:sp>
        <p:nvSpPr>
          <p:cNvPr id="22" name="Google Shape;22;p2"/>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3" name="Google Shape;23;p2"/>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4" name="Google Shape;24;p2"/>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1"/>
          <p:cNvSpPr txBox="1">
            <a:spLocks noGrp="1"/>
          </p:cNvSpPr>
          <p:nvPr>
            <p:ph type="title"/>
          </p:nvPr>
        </p:nvSpPr>
        <p:spPr>
          <a:xfrm>
            <a:off x="457200" y="274638"/>
            <a:ext cx="7467600" cy="11430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lt1"/>
              </a:buClr>
              <a:buSzPts val="1400"/>
              <a:buFont typeface="Source Sans Pro"/>
              <a:buNone/>
              <a:defRPr sz="4600" b="0" i="0" u="none" strike="noStrike" cap="none">
                <a:solidFill>
                  <a:schemeClr val="lt1"/>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Google Shape;80;p11"/>
          <p:cNvSpPr txBox="1">
            <a:spLocks noGrp="1"/>
          </p:cNvSpPr>
          <p:nvPr>
            <p:ph type="body" idx="1"/>
          </p:nvPr>
        </p:nvSpPr>
        <p:spPr>
          <a:xfrm rot="5400000">
            <a:off x="1928018" y="129381"/>
            <a:ext cx="4525963" cy="74676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Arial"/>
                <a:ea typeface="Arial"/>
                <a:cs typeface="Arial"/>
                <a:sym typeface="Arial"/>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Arial"/>
                <a:ea typeface="Arial"/>
                <a:cs typeface="Arial"/>
                <a:sym typeface="Arial"/>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Arial"/>
                <a:ea typeface="Arial"/>
                <a:cs typeface="Arial"/>
                <a:sym typeface="Arial"/>
              </a:defRPr>
            </a:lvl3pPr>
            <a:lvl4pPr marL="1828800" marR="0" lvl="3" indent="-342900" algn="l" rtl="0">
              <a:spcBef>
                <a:spcPts val="400"/>
              </a:spcBef>
              <a:spcAft>
                <a:spcPts val="0"/>
              </a:spcAft>
              <a:buClr>
                <a:schemeClr val="accent3"/>
              </a:buClr>
              <a:buSzPts val="18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accent4"/>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81" name="Google Shape;81;p11"/>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 name="Google Shape;82;p11"/>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3" name="Google Shape;83;p11"/>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lt1"/>
              </a:buClr>
              <a:buSzPts val="1400"/>
              <a:buFont typeface="Source Sans Pro"/>
              <a:buNone/>
              <a:defRPr sz="4600" b="0" i="0" u="none" strike="noStrike" cap="none">
                <a:solidFill>
                  <a:schemeClr val="lt1"/>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6" name="Google Shape;86;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Arial"/>
                <a:ea typeface="Arial"/>
                <a:cs typeface="Arial"/>
                <a:sym typeface="Arial"/>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Arial"/>
                <a:ea typeface="Arial"/>
                <a:cs typeface="Arial"/>
                <a:sym typeface="Arial"/>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Arial"/>
                <a:ea typeface="Arial"/>
                <a:cs typeface="Arial"/>
                <a:sym typeface="Arial"/>
              </a:defRPr>
            </a:lvl3pPr>
            <a:lvl4pPr marL="1828800" marR="0" lvl="3" indent="-342900" algn="l" rtl="0">
              <a:spcBef>
                <a:spcPts val="400"/>
              </a:spcBef>
              <a:spcAft>
                <a:spcPts val="0"/>
              </a:spcAft>
              <a:buClr>
                <a:schemeClr val="accent3"/>
              </a:buClr>
              <a:buSzPts val="18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accent4"/>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87" name="Google Shape;87;p12"/>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8" name="Google Shape;88;p12"/>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9" name="Google Shape;89;p12"/>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457200" y="274638"/>
            <a:ext cx="7467600" cy="11430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lt1"/>
              </a:buClr>
              <a:buSzPts val="1400"/>
              <a:buFont typeface="Source Sans Pro"/>
              <a:buNone/>
              <a:defRPr sz="4600" b="0" i="0" u="none" strike="noStrike" cap="none">
                <a:solidFill>
                  <a:schemeClr val="lt1"/>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7" name="Google Shape;27;p3"/>
          <p:cNvSpPr txBox="1">
            <a:spLocks noGrp="1"/>
          </p:cNvSpPr>
          <p:nvPr>
            <p:ph type="body" idx="1"/>
          </p:nvPr>
        </p:nvSpPr>
        <p:spPr>
          <a:xfrm>
            <a:off x="457200" y="1600200"/>
            <a:ext cx="7467600" cy="4525963"/>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Arial"/>
                <a:ea typeface="Arial"/>
                <a:cs typeface="Arial"/>
                <a:sym typeface="Arial"/>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Arial"/>
                <a:ea typeface="Arial"/>
                <a:cs typeface="Arial"/>
                <a:sym typeface="Arial"/>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Arial"/>
                <a:ea typeface="Arial"/>
                <a:cs typeface="Arial"/>
                <a:sym typeface="Arial"/>
              </a:defRPr>
            </a:lvl3pPr>
            <a:lvl4pPr marL="1828800" marR="0" lvl="3" indent="-342900" algn="l" rtl="0">
              <a:spcBef>
                <a:spcPts val="400"/>
              </a:spcBef>
              <a:spcAft>
                <a:spcPts val="0"/>
              </a:spcAft>
              <a:buClr>
                <a:schemeClr val="accent3"/>
              </a:buClr>
              <a:buSzPts val="18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accent4"/>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8" name="Google Shape;28;p3"/>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9" name="Google Shape;29;p3"/>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0" name="Google Shape;30;p3"/>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457200" y="1185528"/>
            <a:ext cx="3200400" cy="73025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1400"/>
              <a:buFont typeface="Source Sans Pro"/>
              <a:buNone/>
              <a:defRPr sz="1800" b="1" i="0" u="none" strike="noStrike" cap="none">
                <a:solidFill>
                  <a:schemeClr val="accent1"/>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3" name="Google Shape;33;p4"/>
          <p:cNvSpPr txBox="1">
            <a:spLocks noGrp="1"/>
          </p:cNvSpPr>
          <p:nvPr>
            <p:ph type="body" idx="1"/>
          </p:nvPr>
        </p:nvSpPr>
        <p:spPr>
          <a:xfrm>
            <a:off x="457200" y="214424"/>
            <a:ext cx="2743200" cy="9144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280"/>
              </a:spcBef>
              <a:spcAft>
                <a:spcPts val="0"/>
              </a:spcAft>
              <a:buClr>
                <a:schemeClr val="accent1"/>
              </a:buClr>
              <a:buSzPts val="240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accent1"/>
              </a:buClr>
              <a:buSzPts val="2340"/>
              <a:buFont typeface="Noto Sans Symbols"/>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accent2"/>
              </a:buClr>
              <a:buSzPts val="204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accent3"/>
              </a:buClr>
              <a:buSzPts val="1800"/>
              <a:buFont typeface="Noto Sans Symbols"/>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accent4"/>
              </a:buClr>
              <a:buSzPts val="2000"/>
              <a:buFont typeface="Arial"/>
              <a:buNone/>
              <a:defRPr sz="9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34" name="Google Shape;34;p4"/>
          <p:cNvSpPr txBox="1">
            <a:spLocks noGrp="1"/>
          </p:cNvSpPr>
          <p:nvPr>
            <p:ph type="body" idx="2"/>
          </p:nvPr>
        </p:nvSpPr>
        <p:spPr>
          <a:xfrm>
            <a:off x="457200" y="1981200"/>
            <a:ext cx="7086600" cy="3810000"/>
          </a:xfrm>
          <a:prstGeom prst="rect">
            <a:avLst/>
          </a:prstGeom>
          <a:noFill/>
          <a:ln>
            <a:noFill/>
          </a:ln>
        </p:spPr>
        <p:txBody>
          <a:bodyPr spcFirstLastPara="1" wrap="square" lIns="91425" tIns="91425" rIns="91425" bIns="91425" anchor="t" anchorCtr="0">
            <a:noAutofit/>
          </a:bodyPr>
          <a:lstStyle>
            <a:lvl1pPr marL="457200" marR="0" lvl="0" indent="-370840" algn="l" rtl="0">
              <a:spcBef>
                <a:spcPts val="560"/>
              </a:spcBef>
              <a:spcAft>
                <a:spcPts val="0"/>
              </a:spcAft>
              <a:buClr>
                <a:schemeClr val="accent1"/>
              </a:buClr>
              <a:buSzPts val="2240"/>
              <a:buFont typeface="Noto Sans Symbols"/>
              <a:buChar char="⦿"/>
              <a:defRPr sz="2800" b="0" i="0" u="none" strike="noStrike" cap="none">
                <a:solidFill>
                  <a:schemeClr val="lt1"/>
                </a:solidFill>
                <a:latin typeface="Arial"/>
                <a:ea typeface="Arial"/>
                <a:cs typeface="Arial"/>
                <a:sym typeface="Arial"/>
              </a:defRPr>
            </a:lvl1pPr>
            <a:lvl2pPr marL="914400" marR="0" lvl="1" indent="-365760" algn="l" rtl="0">
              <a:spcBef>
                <a:spcPts val="480"/>
              </a:spcBef>
              <a:spcAft>
                <a:spcPts val="0"/>
              </a:spcAft>
              <a:buClr>
                <a:schemeClr val="accent1"/>
              </a:buClr>
              <a:buSzPts val="2160"/>
              <a:buFont typeface="Noto Sans Symbols"/>
              <a:buChar char="●"/>
              <a:defRPr sz="2400" b="0" i="0" u="none" strike="noStrike" cap="none">
                <a:solidFill>
                  <a:schemeClr val="lt1"/>
                </a:solidFill>
                <a:latin typeface="Arial"/>
                <a:ea typeface="Arial"/>
                <a:cs typeface="Arial"/>
                <a:sym typeface="Arial"/>
              </a:defRPr>
            </a:lvl2pPr>
            <a:lvl3pPr marL="1371600" marR="0" lvl="2" indent="-347344" algn="l" rtl="0">
              <a:spcBef>
                <a:spcPts val="440"/>
              </a:spcBef>
              <a:spcAft>
                <a:spcPts val="0"/>
              </a:spcAft>
              <a:buClr>
                <a:schemeClr val="accent2"/>
              </a:buClr>
              <a:buSzPts val="1870"/>
              <a:buFont typeface="Arial"/>
              <a:buChar char="○"/>
              <a:defRPr sz="2200" b="0" i="0" u="none" strike="noStrike" cap="none">
                <a:solidFill>
                  <a:schemeClr val="lt1"/>
                </a:solidFill>
                <a:latin typeface="Arial"/>
                <a:ea typeface="Arial"/>
                <a:cs typeface="Arial"/>
                <a:sym typeface="Arial"/>
              </a:defRPr>
            </a:lvl3pPr>
            <a:lvl4pPr marL="1828800" marR="0" lvl="3" indent="-342900" algn="l" rtl="0">
              <a:spcBef>
                <a:spcPts val="400"/>
              </a:spcBef>
              <a:spcAft>
                <a:spcPts val="0"/>
              </a:spcAft>
              <a:buClr>
                <a:schemeClr val="accent3"/>
              </a:buClr>
              <a:buSzPts val="18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accent4"/>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35" name="Google Shape;35;p4"/>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6" name="Google Shape;36;p4"/>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7" name="Google Shape;37;p4"/>
          <p:cNvSpPr txBox="1">
            <a:spLocks noGrp="1"/>
          </p:cNvSpPr>
          <p:nvPr>
            <p:ph type="sldNum" idx="12"/>
          </p:nvPr>
        </p:nvSpPr>
        <p:spPr>
          <a:xfrm>
            <a:off x="8156448"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57200" y="274638"/>
            <a:ext cx="7467600" cy="11430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lt1"/>
              </a:buClr>
              <a:buSzPts val="1400"/>
              <a:buFont typeface="Source Sans Pro"/>
              <a:buNone/>
              <a:defRPr sz="4600" b="0" i="0" u="none" strike="noStrike" cap="none">
                <a:solidFill>
                  <a:schemeClr val="lt1"/>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0" name="Google Shape;40;p5"/>
          <p:cNvSpPr txBox="1">
            <a:spLocks noGrp="1"/>
          </p:cNvSpPr>
          <p:nvPr>
            <p:ph type="body" idx="1"/>
          </p:nvPr>
        </p:nvSpPr>
        <p:spPr>
          <a:xfrm>
            <a:off x="457200" y="1600200"/>
            <a:ext cx="3657600" cy="4525963"/>
          </a:xfrm>
          <a:prstGeom prst="rect">
            <a:avLst/>
          </a:prstGeom>
          <a:noFill/>
          <a:ln>
            <a:noFill/>
          </a:ln>
        </p:spPr>
        <p:txBody>
          <a:bodyPr spcFirstLastPara="1" wrap="square" lIns="91425" tIns="91425" rIns="91425" bIns="91425" anchor="t" anchorCtr="0">
            <a:noAutofit/>
          </a:bodyPr>
          <a:lstStyle>
            <a:lvl1pPr marL="457200" marR="0" lvl="0" indent="-360680" algn="l" rtl="0">
              <a:spcBef>
                <a:spcPts val="520"/>
              </a:spcBef>
              <a:spcAft>
                <a:spcPts val="0"/>
              </a:spcAft>
              <a:buClr>
                <a:schemeClr val="accent1"/>
              </a:buClr>
              <a:buSzPts val="2080"/>
              <a:buFont typeface="Noto Sans Symbols"/>
              <a:buChar char="⦿"/>
              <a:defRPr sz="2600" b="0" i="0" u="none" strike="noStrike" cap="none">
                <a:solidFill>
                  <a:schemeClr val="lt1"/>
                </a:solidFill>
                <a:latin typeface="Arial"/>
                <a:ea typeface="Arial"/>
                <a:cs typeface="Arial"/>
                <a:sym typeface="Arial"/>
              </a:defRPr>
            </a:lvl1pPr>
            <a:lvl2pPr marL="914400" marR="0" lvl="1" indent="-354330" algn="l" rtl="0">
              <a:spcBef>
                <a:spcPts val="440"/>
              </a:spcBef>
              <a:spcAft>
                <a:spcPts val="0"/>
              </a:spcAft>
              <a:buClr>
                <a:schemeClr val="accent1"/>
              </a:buClr>
              <a:buSzPts val="1980"/>
              <a:buFont typeface="Noto Sans Symbols"/>
              <a:buChar char="●"/>
              <a:defRPr sz="2200" b="0" i="0" u="none" strike="noStrike" cap="none">
                <a:solidFill>
                  <a:schemeClr val="lt1"/>
                </a:solidFill>
                <a:latin typeface="Arial"/>
                <a:ea typeface="Arial"/>
                <a:cs typeface="Arial"/>
                <a:sym typeface="Arial"/>
              </a:defRPr>
            </a:lvl2pPr>
            <a:lvl3pPr marL="1371600" marR="0" lvl="2" indent="-336550" algn="l" rtl="0">
              <a:spcBef>
                <a:spcPts val="400"/>
              </a:spcBef>
              <a:spcAft>
                <a:spcPts val="0"/>
              </a:spcAft>
              <a:buClr>
                <a:schemeClr val="accent2"/>
              </a:buClr>
              <a:buSzPts val="1700"/>
              <a:buFont typeface="Arial"/>
              <a:buChar char="○"/>
              <a:defRPr sz="2000" b="0" i="0" u="none" strike="noStrike" cap="none">
                <a:solidFill>
                  <a:schemeClr val="lt1"/>
                </a:solidFill>
                <a:latin typeface="Arial"/>
                <a:ea typeface="Arial"/>
                <a:cs typeface="Arial"/>
                <a:sym typeface="Arial"/>
              </a:defRPr>
            </a:lvl3pPr>
            <a:lvl4pPr marL="1828800" marR="0" lvl="3" indent="-331469" algn="l" rtl="0">
              <a:spcBef>
                <a:spcPts val="360"/>
              </a:spcBef>
              <a:spcAft>
                <a:spcPts val="0"/>
              </a:spcAft>
              <a:buClr>
                <a:schemeClr val="accent3"/>
              </a:buClr>
              <a:buSzPts val="1620"/>
              <a:buFont typeface="Noto Sans Symbols"/>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accent4"/>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1" name="Google Shape;41;p5"/>
          <p:cNvSpPr txBox="1">
            <a:spLocks noGrp="1"/>
          </p:cNvSpPr>
          <p:nvPr>
            <p:ph type="body" idx="2"/>
          </p:nvPr>
        </p:nvSpPr>
        <p:spPr>
          <a:xfrm>
            <a:off x="4267200" y="1600200"/>
            <a:ext cx="3657600" cy="4525963"/>
          </a:xfrm>
          <a:prstGeom prst="rect">
            <a:avLst/>
          </a:prstGeom>
          <a:noFill/>
          <a:ln>
            <a:noFill/>
          </a:ln>
        </p:spPr>
        <p:txBody>
          <a:bodyPr spcFirstLastPara="1" wrap="square" lIns="91425" tIns="91425" rIns="91425" bIns="91425" anchor="t" anchorCtr="0">
            <a:noAutofit/>
          </a:bodyPr>
          <a:lstStyle>
            <a:lvl1pPr marL="457200" marR="0" lvl="0" indent="-360680" algn="l" rtl="0">
              <a:spcBef>
                <a:spcPts val="520"/>
              </a:spcBef>
              <a:spcAft>
                <a:spcPts val="0"/>
              </a:spcAft>
              <a:buClr>
                <a:schemeClr val="accent1"/>
              </a:buClr>
              <a:buSzPts val="2080"/>
              <a:buFont typeface="Noto Sans Symbols"/>
              <a:buChar char="⦿"/>
              <a:defRPr sz="2600" b="0" i="0" u="none" strike="noStrike" cap="none">
                <a:solidFill>
                  <a:schemeClr val="lt1"/>
                </a:solidFill>
                <a:latin typeface="Arial"/>
                <a:ea typeface="Arial"/>
                <a:cs typeface="Arial"/>
                <a:sym typeface="Arial"/>
              </a:defRPr>
            </a:lvl1pPr>
            <a:lvl2pPr marL="914400" marR="0" lvl="1" indent="-354330" algn="l" rtl="0">
              <a:spcBef>
                <a:spcPts val="440"/>
              </a:spcBef>
              <a:spcAft>
                <a:spcPts val="0"/>
              </a:spcAft>
              <a:buClr>
                <a:schemeClr val="accent1"/>
              </a:buClr>
              <a:buSzPts val="1980"/>
              <a:buFont typeface="Noto Sans Symbols"/>
              <a:buChar char="●"/>
              <a:defRPr sz="2200" b="0" i="0" u="none" strike="noStrike" cap="none">
                <a:solidFill>
                  <a:schemeClr val="lt1"/>
                </a:solidFill>
                <a:latin typeface="Arial"/>
                <a:ea typeface="Arial"/>
                <a:cs typeface="Arial"/>
                <a:sym typeface="Arial"/>
              </a:defRPr>
            </a:lvl2pPr>
            <a:lvl3pPr marL="1371600" marR="0" lvl="2" indent="-336550" algn="l" rtl="0">
              <a:spcBef>
                <a:spcPts val="400"/>
              </a:spcBef>
              <a:spcAft>
                <a:spcPts val="0"/>
              </a:spcAft>
              <a:buClr>
                <a:schemeClr val="accent2"/>
              </a:buClr>
              <a:buSzPts val="1700"/>
              <a:buFont typeface="Arial"/>
              <a:buChar char="○"/>
              <a:defRPr sz="2000" b="0" i="0" u="none" strike="noStrike" cap="none">
                <a:solidFill>
                  <a:schemeClr val="lt1"/>
                </a:solidFill>
                <a:latin typeface="Arial"/>
                <a:ea typeface="Arial"/>
                <a:cs typeface="Arial"/>
                <a:sym typeface="Arial"/>
              </a:defRPr>
            </a:lvl3pPr>
            <a:lvl4pPr marL="1828800" marR="0" lvl="3" indent="-331469" algn="l" rtl="0">
              <a:spcBef>
                <a:spcPts val="360"/>
              </a:spcBef>
              <a:spcAft>
                <a:spcPts val="0"/>
              </a:spcAft>
              <a:buClr>
                <a:schemeClr val="accent3"/>
              </a:buClr>
              <a:buSzPts val="1620"/>
              <a:buFont typeface="Noto Sans Symbols"/>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accent4"/>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2" name="Google Shape;42;p5"/>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3" name="Google Shape;43;p5"/>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4" name="Google Shape;44;p5"/>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5556732" y="1705709"/>
            <a:ext cx="3053868" cy="125380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accent1"/>
              </a:buClr>
              <a:buSzPts val="1400"/>
              <a:buFont typeface="Source Sans Pro"/>
              <a:buNone/>
              <a:defRPr sz="2200" b="1" i="0" u="none" strike="noStrike" cap="none">
                <a:solidFill>
                  <a:schemeClr val="accent1"/>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7" name="Google Shape;47;p6"/>
          <p:cNvSpPr>
            <a:spLocks noGrp="1"/>
          </p:cNvSpPr>
          <p:nvPr>
            <p:ph type="pic" idx="2"/>
          </p:nvPr>
        </p:nvSpPr>
        <p:spPr>
          <a:xfrm>
            <a:off x="1065628" y="1019907"/>
            <a:ext cx="4114800" cy="4114800"/>
          </a:xfrm>
          <a:prstGeom prst="ellipse">
            <a:avLst/>
          </a:prstGeom>
          <a:solidFill>
            <a:srgbClr val="242424"/>
          </a:solidFill>
          <a:ln w="50800" cap="flat" cmpd="sng">
            <a:solidFill>
              <a:schemeClr val="dk2"/>
            </a:solidFill>
            <a:prstDash val="solid"/>
            <a:miter lim="8000"/>
            <a:headEnd type="none" w="sm" len="sm"/>
            <a:tailEnd type="none" w="sm" len="sm"/>
          </a:ln>
          <a:effectLst>
            <a:outerShdw blurRad="152000" dist="345000" dir="5400000" sx="-80000" sy="-18000" rotWithShape="0">
              <a:srgbClr val="000000">
                <a:alpha val="24705"/>
              </a:srgbClr>
            </a:outerShdw>
          </a:effectLst>
        </p:spPr>
        <p:txBody>
          <a:bodyPr spcFirstLastPara="1" wrap="square" lIns="91425" tIns="91425" rIns="91425" bIns="91425" anchor="t" anchorCtr="0">
            <a:noAutofit/>
          </a:bodyPr>
          <a:lstStyle>
            <a:lvl1pPr marL="0" marR="0" lvl="0" indent="0" algn="l" rtl="0">
              <a:spcBef>
                <a:spcPts val="640"/>
              </a:spcBef>
              <a:spcAft>
                <a:spcPts val="0"/>
              </a:spcAft>
              <a:buClr>
                <a:schemeClr val="accent1"/>
              </a:buClr>
              <a:buSzPts val="1400"/>
              <a:buFont typeface="Noto Sans Symbols"/>
              <a:buNone/>
              <a:defRPr sz="3200" b="0" i="0" u="none" strike="noStrike" cap="none">
                <a:solidFill>
                  <a:schemeClr val="lt1"/>
                </a:solidFill>
                <a:latin typeface="Arial"/>
                <a:ea typeface="Arial"/>
                <a:cs typeface="Arial"/>
                <a:sym typeface="Arial"/>
              </a:defRPr>
            </a:lvl1pPr>
            <a:lvl2pPr marL="722376" marR="0" lvl="1" indent="-277876" algn="l" rtl="0">
              <a:spcBef>
                <a:spcPts val="520"/>
              </a:spcBef>
              <a:spcAft>
                <a:spcPts val="0"/>
              </a:spcAft>
              <a:buClr>
                <a:schemeClr val="accent1"/>
              </a:buClr>
              <a:buSzPts val="2340"/>
              <a:buFont typeface="Noto Sans Symbols"/>
              <a:buChar char="●"/>
              <a:defRPr sz="2600" b="0" i="0" u="none" strike="noStrike" cap="none">
                <a:solidFill>
                  <a:schemeClr val="lt1"/>
                </a:solidFill>
                <a:latin typeface="Arial"/>
                <a:ea typeface="Arial"/>
                <a:cs typeface="Arial"/>
                <a:sym typeface="Arial"/>
              </a:defRPr>
            </a:lvl2pPr>
            <a:lvl3pPr marL="1005839" marR="0" lvl="2" indent="-256540" algn="l" rtl="0">
              <a:spcBef>
                <a:spcPts val="480"/>
              </a:spcBef>
              <a:spcAft>
                <a:spcPts val="0"/>
              </a:spcAft>
              <a:buClr>
                <a:schemeClr val="accent2"/>
              </a:buClr>
              <a:buSzPts val="2040"/>
              <a:buFont typeface="Arial"/>
              <a:buChar char="○"/>
              <a:defRPr sz="2400" b="0" i="0" u="none" strike="noStrike" cap="none">
                <a:solidFill>
                  <a:schemeClr val="lt1"/>
                </a:solidFill>
                <a:latin typeface="Arial"/>
                <a:ea typeface="Arial"/>
                <a:cs typeface="Arial"/>
                <a:sym typeface="Arial"/>
              </a:defRPr>
            </a:lvl3pPr>
            <a:lvl4pPr marL="1280160" marR="0" lvl="3" indent="-238760" algn="l" rtl="0">
              <a:spcBef>
                <a:spcPts val="400"/>
              </a:spcBef>
              <a:spcAft>
                <a:spcPts val="0"/>
              </a:spcAft>
              <a:buClr>
                <a:schemeClr val="accent3"/>
              </a:buClr>
              <a:buSzPts val="1800"/>
              <a:buFont typeface="Noto Sans Symbols"/>
              <a:buChar char="●"/>
              <a:defRPr sz="2000" b="0" i="0" u="none" strike="noStrike" cap="none">
                <a:solidFill>
                  <a:schemeClr val="lt1"/>
                </a:solidFill>
                <a:latin typeface="Arial"/>
                <a:ea typeface="Arial"/>
                <a:cs typeface="Arial"/>
                <a:sym typeface="Arial"/>
              </a:defRPr>
            </a:lvl4pPr>
            <a:lvl5pPr marL="1490472" marR="0" lvl="4" indent="-195072" algn="l" rtl="0">
              <a:spcBef>
                <a:spcPts val="400"/>
              </a:spcBef>
              <a:spcAft>
                <a:spcPts val="0"/>
              </a:spcAft>
              <a:buClr>
                <a:schemeClr val="accent4"/>
              </a:buClr>
              <a:buSzPts val="2000"/>
              <a:buFont typeface="Arial"/>
              <a:buChar char="-"/>
              <a:defRPr sz="2000" b="0" i="0" u="none" strike="noStrike" cap="none">
                <a:solidFill>
                  <a:schemeClr val="lt1"/>
                </a:solidFill>
                <a:latin typeface="Arial"/>
                <a:ea typeface="Arial"/>
                <a:cs typeface="Arial"/>
                <a:sym typeface="Arial"/>
              </a:defRPr>
            </a:lvl5pPr>
            <a:lvl6pPr marL="1700784" marR="0" lvl="5" indent="-189483"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1920240" marR="0" lvl="6" indent="-193039"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2139696" marR="0" lvl="7" indent="-183895"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2331720" marR="0" lvl="8" indent="-18542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8" name="Google Shape;48;p6"/>
          <p:cNvSpPr txBox="1">
            <a:spLocks noGrp="1"/>
          </p:cNvSpPr>
          <p:nvPr>
            <p:ph type="body" idx="1"/>
          </p:nvPr>
        </p:nvSpPr>
        <p:spPr>
          <a:xfrm>
            <a:off x="5556734" y="2998765"/>
            <a:ext cx="3053866" cy="2663482"/>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40"/>
              </a:spcBef>
              <a:spcAft>
                <a:spcPts val="0"/>
              </a:spcAft>
              <a:buClr>
                <a:schemeClr val="accent1"/>
              </a:buClr>
              <a:buSzPts val="2400"/>
              <a:buFont typeface="Noto Sans Symbols"/>
              <a:buNone/>
              <a:defRPr sz="12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accent1"/>
              </a:buClr>
              <a:buSzPts val="2340"/>
              <a:buFont typeface="Noto Sans Symbols"/>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accent2"/>
              </a:buClr>
              <a:buSzPts val="204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accent3"/>
              </a:buClr>
              <a:buSzPts val="1800"/>
              <a:buFont typeface="Noto Sans Symbols"/>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accent4"/>
              </a:buClr>
              <a:buSzPts val="2000"/>
              <a:buFont typeface="Arial"/>
              <a:buNone/>
              <a:defRPr sz="9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9" name="Google Shape;49;p6"/>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0" name="Google Shape;50;p6"/>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1" name="Google Shape;51;p6"/>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gradFill>
          <a:gsLst>
            <a:gs pos="0">
              <a:srgbClr val="202020"/>
            </a:gs>
            <a:gs pos="30000">
              <a:srgbClr val="272727"/>
            </a:gs>
            <a:gs pos="100000">
              <a:srgbClr val="797979"/>
            </a:gs>
          </a:gsLst>
          <a:lin ang="13000000" scaled="0"/>
        </a:gradFill>
        <a:effectLst/>
      </p:bgPr>
    </p:bg>
    <p:spTree>
      <p:nvGrpSpPr>
        <p:cNvPr id="1" name="Shape 52"/>
        <p:cNvGrpSpPr/>
        <p:nvPr/>
      </p:nvGrpSpPr>
      <p:grpSpPr>
        <a:xfrm>
          <a:off x="0" y="0"/>
          <a:ext cx="0" cy="0"/>
          <a:chOff x="0" y="0"/>
          <a:chExt cx="0" cy="0"/>
        </a:xfrm>
      </p:grpSpPr>
      <p:sp>
        <p:nvSpPr>
          <p:cNvPr id="53" name="Google Shape;53;p7"/>
          <p:cNvSpPr/>
          <p:nvPr/>
        </p:nvSpPr>
        <p:spPr>
          <a:xfrm>
            <a:off x="0" y="4752126"/>
            <a:ext cx="9144000" cy="2112962"/>
          </a:xfrm>
          <a:custGeom>
            <a:avLst/>
            <a:gdLst/>
            <a:ahLst/>
            <a:cxnLst/>
            <a:rect l="l" t="t" r="r" b="b"/>
            <a:pathLst>
              <a:path w="120000" h="120000" extrusionOk="0">
                <a:moveTo>
                  <a:pt x="0" y="96108"/>
                </a:moveTo>
                <a:lnTo>
                  <a:pt x="0" y="119999"/>
                </a:lnTo>
                <a:lnTo>
                  <a:pt x="120000" y="119999"/>
                </a:lnTo>
                <a:lnTo>
                  <a:pt x="120000" y="0"/>
                </a:lnTo>
                <a:cubicBezTo>
                  <a:pt x="67083" y="108730"/>
                  <a:pt x="46875" y="103320"/>
                  <a:pt x="0" y="96108"/>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54" name="Google Shape;54;p7"/>
          <p:cNvSpPr/>
          <p:nvPr/>
        </p:nvSpPr>
        <p:spPr>
          <a:xfrm>
            <a:off x="6105525" y="0"/>
            <a:ext cx="3038475" cy="6858000"/>
          </a:xfrm>
          <a:custGeom>
            <a:avLst/>
            <a:gdLst/>
            <a:ahLst/>
            <a:cxnLst/>
            <a:rect l="l" t="t" r="r" b="b"/>
            <a:pathLst>
              <a:path w="120000" h="120000" extrusionOk="0">
                <a:moveTo>
                  <a:pt x="120000" y="249"/>
                </a:moveTo>
                <a:lnTo>
                  <a:pt x="120000" y="120000"/>
                </a:lnTo>
                <a:lnTo>
                  <a:pt x="12789" y="119944"/>
                </a:lnTo>
                <a:cubicBezTo>
                  <a:pt x="80752" y="99071"/>
                  <a:pt x="100815" y="44074"/>
                  <a:pt x="0" y="0"/>
                </a:cubicBezTo>
                <a:lnTo>
                  <a:pt x="120000" y="24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55" name="Google Shape;55;p7"/>
          <p:cNvSpPr txBox="1">
            <a:spLocks noGrp="1"/>
          </p:cNvSpPr>
          <p:nvPr>
            <p:ph type="title"/>
          </p:nvPr>
        </p:nvSpPr>
        <p:spPr>
          <a:xfrm>
            <a:off x="685800" y="3583837"/>
            <a:ext cx="6629400" cy="1826363"/>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FFA060"/>
              </a:buClr>
              <a:buSzPts val="1400"/>
              <a:buFont typeface="Source Sans Pro"/>
              <a:buNone/>
              <a:defRPr sz="4200" b="1" i="0" u="none" strike="noStrike" cap="none">
                <a:solidFill>
                  <a:srgbClr val="FFA060"/>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6" name="Google Shape;56;p7"/>
          <p:cNvSpPr txBox="1">
            <a:spLocks noGrp="1"/>
          </p:cNvSpPr>
          <p:nvPr>
            <p:ph type="body" idx="1"/>
          </p:nvPr>
        </p:nvSpPr>
        <p:spPr>
          <a:xfrm>
            <a:off x="685800" y="2485800"/>
            <a:ext cx="6629400" cy="1066688"/>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chemeClr val="accent1"/>
              </a:buClr>
              <a:buSzPts val="2400"/>
              <a:buFont typeface="Noto Sans Symbols"/>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chemeClr val="accent1"/>
              </a:buClr>
              <a:buSzPts val="2340"/>
              <a:buFont typeface="Noto Sans Symbols"/>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accent2"/>
              </a:buClr>
              <a:buSzPts val="204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accent3"/>
              </a:buClr>
              <a:buSzPts val="1800"/>
              <a:buFont typeface="Noto Sans Symbols"/>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accent4"/>
              </a:buClr>
              <a:buSzPts val="2000"/>
              <a:buFont typeface="Arial"/>
              <a:buNone/>
              <a:defRPr sz="14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57" name="Google Shape;57;p7"/>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 name="Google Shape;58;p7"/>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9" name="Google Shape;59;p7"/>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457200" y="273050"/>
            <a:ext cx="8229600" cy="11430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lt1"/>
              </a:buClr>
              <a:buSzPts val="1400"/>
              <a:buFont typeface="Source Sans Pro"/>
              <a:buNone/>
              <a:defRPr sz="4600" b="0" i="0" u="none" strike="noStrike" cap="none">
                <a:solidFill>
                  <a:schemeClr val="lt1"/>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2" name="Google Shape;62;p8"/>
          <p:cNvSpPr txBox="1">
            <a:spLocks noGrp="1"/>
          </p:cNvSpPr>
          <p:nvPr>
            <p:ph type="body" idx="1"/>
          </p:nvPr>
        </p:nvSpPr>
        <p:spPr>
          <a:xfrm>
            <a:off x="457200" y="5486400"/>
            <a:ext cx="4040188" cy="838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accent1"/>
              </a:buClr>
              <a:buSzPts val="2400"/>
              <a:buFont typeface="Noto Sans Symbols"/>
              <a:buNone/>
              <a:defRPr sz="2400" b="1" i="0" u="none" strike="noStrike" cap="none">
                <a:solidFill>
                  <a:schemeClr val="accent1"/>
                </a:solidFill>
                <a:latin typeface="Arial"/>
                <a:ea typeface="Arial"/>
                <a:cs typeface="Arial"/>
                <a:sym typeface="Arial"/>
              </a:defRPr>
            </a:lvl1pPr>
            <a:lvl2pPr marL="914400" marR="0" lvl="1" indent="-228600" algn="l" rtl="0">
              <a:spcBef>
                <a:spcPts val="400"/>
              </a:spcBef>
              <a:spcAft>
                <a:spcPts val="0"/>
              </a:spcAft>
              <a:buClr>
                <a:schemeClr val="accent1"/>
              </a:buClr>
              <a:buSzPts val="2340"/>
              <a:buFont typeface="Noto Sans Symbols"/>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accent2"/>
              </a:buClr>
              <a:buSzPts val="204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accent3"/>
              </a:buClr>
              <a:buSzPts val="1800"/>
              <a:buFont typeface="Noto Sans Symbols"/>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accent4"/>
              </a:buClr>
              <a:buSzPts val="2000"/>
              <a:buFont typeface="Arial"/>
              <a:buNone/>
              <a:defRPr sz="1600" b="1"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63" name="Google Shape;63;p8"/>
          <p:cNvSpPr txBox="1">
            <a:spLocks noGrp="1"/>
          </p:cNvSpPr>
          <p:nvPr>
            <p:ph type="body" idx="2"/>
          </p:nvPr>
        </p:nvSpPr>
        <p:spPr>
          <a:xfrm>
            <a:off x="4645025" y="5486400"/>
            <a:ext cx="4041775" cy="838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accent1"/>
              </a:buClr>
              <a:buSzPts val="2400"/>
              <a:buFont typeface="Noto Sans Symbols"/>
              <a:buNone/>
              <a:defRPr sz="2400" b="1" i="0" u="none" strike="noStrike" cap="none">
                <a:solidFill>
                  <a:schemeClr val="accent1"/>
                </a:solidFill>
                <a:latin typeface="Arial"/>
                <a:ea typeface="Arial"/>
                <a:cs typeface="Arial"/>
                <a:sym typeface="Arial"/>
              </a:defRPr>
            </a:lvl1pPr>
            <a:lvl2pPr marL="914400" marR="0" lvl="1" indent="-228600" algn="l" rtl="0">
              <a:spcBef>
                <a:spcPts val="400"/>
              </a:spcBef>
              <a:spcAft>
                <a:spcPts val="0"/>
              </a:spcAft>
              <a:buClr>
                <a:schemeClr val="accent1"/>
              </a:buClr>
              <a:buSzPts val="2340"/>
              <a:buFont typeface="Noto Sans Symbols"/>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accent2"/>
              </a:buClr>
              <a:buSzPts val="204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accent3"/>
              </a:buClr>
              <a:buSzPts val="1800"/>
              <a:buFont typeface="Noto Sans Symbols"/>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accent4"/>
              </a:buClr>
              <a:buSzPts val="2000"/>
              <a:buFont typeface="Arial"/>
              <a:buNone/>
              <a:defRPr sz="1600" b="1"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64" name="Google Shape;64;p8"/>
          <p:cNvSpPr txBox="1">
            <a:spLocks noGrp="1"/>
          </p:cNvSpPr>
          <p:nvPr>
            <p:ph type="body" idx="3"/>
          </p:nvPr>
        </p:nvSpPr>
        <p:spPr>
          <a:xfrm>
            <a:off x="457200" y="1516912"/>
            <a:ext cx="4040188" cy="3941763"/>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480"/>
              </a:spcBef>
              <a:spcAft>
                <a:spcPts val="0"/>
              </a:spcAft>
              <a:buClr>
                <a:schemeClr val="accent1"/>
              </a:buClr>
              <a:buSzPts val="1920"/>
              <a:buFont typeface="Noto Sans Symbols"/>
              <a:buChar char="⦿"/>
              <a:defRPr sz="2400" b="0" i="0" u="none" strike="noStrike" cap="none">
                <a:solidFill>
                  <a:schemeClr val="lt1"/>
                </a:solidFill>
                <a:latin typeface="Arial"/>
                <a:ea typeface="Arial"/>
                <a:cs typeface="Arial"/>
                <a:sym typeface="Arial"/>
              </a:defRPr>
            </a:lvl1pPr>
            <a:lvl2pPr marL="914400" marR="0" lvl="1" indent="-342900" algn="l" rtl="0">
              <a:spcBef>
                <a:spcPts val="400"/>
              </a:spcBef>
              <a:spcAft>
                <a:spcPts val="0"/>
              </a:spcAft>
              <a:buClr>
                <a:schemeClr val="accent1"/>
              </a:buClr>
              <a:buSzPts val="1800"/>
              <a:buFont typeface="Noto Sans Symbols"/>
              <a:buChar char="●"/>
              <a:defRPr sz="2000" b="0" i="0" u="none" strike="noStrike" cap="none">
                <a:solidFill>
                  <a:schemeClr val="lt1"/>
                </a:solidFill>
                <a:latin typeface="Arial"/>
                <a:ea typeface="Arial"/>
                <a:cs typeface="Arial"/>
                <a:sym typeface="Arial"/>
              </a:defRPr>
            </a:lvl2pPr>
            <a:lvl3pPr marL="1371600" marR="0" lvl="2" indent="-325755" algn="l" rtl="0">
              <a:spcBef>
                <a:spcPts val="360"/>
              </a:spcBef>
              <a:spcAft>
                <a:spcPts val="0"/>
              </a:spcAft>
              <a:buClr>
                <a:schemeClr val="accent2"/>
              </a:buClr>
              <a:buSzPts val="1530"/>
              <a:buFont typeface="Arial"/>
              <a:buChar char="○"/>
              <a:defRPr sz="1800" b="0" i="0" u="none" strike="noStrike" cap="none">
                <a:solidFill>
                  <a:schemeClr val="lt1"/>
                </a:solidFill>
                <a:latin typeface="Arial"/>
                <a:ea typeface="Arial"/>
                <a:cs typeface="Arial"/>
                <a:sym typeface="Arial"/>
              </a:defRPr>
            </a:lvl3pPr>
            <a:lvl4pPr marL="1828800" marR="0" lvl="3" indent="-320039" algn="l" rtl="0">
              <a:spcBef>
                <a:spcPts val="320"/>
              </a:spcBef>
              <a:spcAft>
                <a:spcPts val="0"/>
              </a:spcAft>
              <a:buClr>
                <a:schemeClr val="accent3"/>
              </a:buClr>
              <a:buSzPts val="1440"/>
              <a:buFont typeface="Noto Sans Symbols"/>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accent4"/>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65" name="Google Shape;65;p8"/>
          <p:cNvSpPr txBox="1">
            <a:spLocks noGrp="1"/>
          </p:cNvSpPr>
          <p:nvPr>
            <p:ph type="body" idx="4"/>
          </p:nvPr>
        </p:nvSpPr>
        <p:spPr>
          <a:xfrm>
            <a:off x="4645025" y="1516912"/>
            <a:ext cx="4041775" cy="3941763"/>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480"/>
              </a:spcBef>
              <a:spcAft>
                <a:spcPts val="0"/>
              </a:spcAft>
              <a:buClr>
                <a:schemeClr val="accent1"/>
              </a:buClr>
              <a:buSzPts val="1920"/>
              <a:buFont typeface="Noto Sans Symbols"/>
              <a:buChar char="⦿"/>
              <a:defRPr sz="2400" b="0" i="0" u="none" strike="noStrike" cap="none">
                <a:solidFill>
                  <a:schemeClr val="lt1"/>
                </a:solidFill>
                <a:latin typeface="Arial"/>
                <a:ea typeface="Arial"/>
                <a:cs typeface="Arial"/>
                <a:sym typeface="Arial"/>
              </a:defRPr>
            </a:lvl1pPr>
            <a:lvl2pPr marL="914400" marR="0" lvl="1" indent="-342900" algn="l" rtl="0">
              <a:spcBef>
                <a:spcPts val="400"/>
              </a:spcBef>
              <a:spcAft>
                <a:spcPts val="0"/>
              </a:spcAft>
              <a:buClr>
                <a:schemeClr val="accent1"/>
              </a:buClr>
              <a:buSzPts val="1800"/>
              <a:buFont typeface="Noto Sans Symbols"/>
              <a:buChar char="●"/>
              <a:defRPr sz="2000" b="0" i="0" u="none" strike="noStrike" cap="none">
                <a:solidFill>
                  <a:schemeClr val="lt1"/>
                </a:solidFill>
                <a:latin typeface="Arial"/>
                <a:ea typeface="Arial"/>
                <a:cs typeface="Arial"/>
                <a:sym typeface="Arial"/>
              </a:defRPr>
            </a:lvl2pPr>
            <a:lvl3pPr marL="1371600" marR="0" lvl="2" indent="-325755" algn="l" rtl="0">
              <a:spcBef>
                <a:spcPts val="360"/>
              </a:spcBef>
              <a:spcAft>
                <a:spcPts val="0"/>
              </a:spcAft>
              <a:buClr>
                <a:schemeClr val="accent2"/>
              </a:buClr>
              <a:buSzPts val="1530"/>
              <a:buFont typeface="Arial"/>
              <a:buChar char="○"/>
              <a:defRPr sz="1800" b="0" i="0" u="none" strike="noStrike" cap="none">
                <a:solidFill>
                  <a:schemeClr val="lt1"/>
                </a:solidFill>
                <a:latin typeface="Arial"/>
                <a:ea typeface="Arial"/>
                <a:cs typeface="Arial"/>
                <a:sym typeface="Arial"/>
              </a:defRPr>
            </a:lvl3pPr>
            <a:lvl4pPr marL="1828800" marR="0" lvl="3" indent="-320039" algn="l" rtl="0">
              <a:spcBef>
                <a:spcPts val="320"/>
              </a:spcBef>
              <a:spcAft>
                <a:spcPts val="0"/>
              </a:spcAft>
              <a:buClr>
                <a:schemeClr val="accent3"/>
              </a:buClr>
              <a:buSzPts val="1440"/>
              <a:buFont typeface="Noto Sans Symbols"/>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accent4"/>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66" name="Google Shape;66;p8"/>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7" name="Google Shape;67;p8"/>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8" name="Google Shape;68;p8"/>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457200" y="274320"/>
            <a:ext cx="7470648" cy="11430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lt1"/>
              </a:buClr>
              <a:buSzPts val="1400"/>
              <a:buFont typeface="Source Sans Pro"/>
              <a:buNone/>
              <a:defRPr sz="4600" b="0" i="0" u="none" strike="noStrike" cap="none">
                <a:solidFill>
                  <a:schemeClr val="lt1"/>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1" name="Google Shape;71;p9"/>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2" name="Google Shape;72;p9"/>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9"/>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0"/>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6" name="Google Shape;76;p10"/>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 name="Google Shape;77;p10"/>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A5A298"/>
                </a:solidFill>
                <a:latin typeface="Arial"/>
                <a:ea typeface="Arial"/>
                <a:cs typeface="Arial"/>
                <a:sym typeface="Arial"/>
              </a:defRPr>
            </a:lvl1pPr>
            <a:lvl2pPr marL="0" marR="0" lvl="1" indent="0" algn="r" rtl="0">
              <a:spcBef>
                <a:spcPts val="0"/>
              </a:spcBef>
              <a:buNone/>
              <a:defRPr sz="1000">
                <a:solidFill>
                  <a:srgbClr val="A5A298"/>
                </a:solidFill>
                <a:latin typeface="Arial"/>
                <a:ea typeface="Arial"/>
                <a:cs typeface="Arial"/>
                <a:sym typeface="Arial"/>
              </a:defRPr>
            </a:lvl2pPr>
            <a:lvl3pPr marL="0" marR="0" lvl="2" indent="0" algn="r" rtl="0">
              <a:spcBef>
                <a:spcPts val="0"/>
              </a:spcBef>
              <a:buNone/>
              <a:defRPr sz="1000">
                <a:solidFill>
                  <a:srgbClr val="A5A298"/>
                </a:solidFill>
                <a:latin typeface="Arial"/>
                <a:ea typeface="Arial"/>
                <a:cs typeface="Arial"/>
                <a:sym typeface="Arial"/>
              </a:defRPr>
            </a:lvl3pPr>
            <a:lvl4pPr marL="0" marR="0" lvl="3" indent="0" algn="r" rtl="0">
              <a:spcBef>
                <a:spcPts val="0"/>
              </a:spcBef>
              <a:buNone/>
              <a:defRPr sz="1000">
                <a:solidFill>
                  <a:srgbClr val="A5A298"/>
                </a:solidFill>
                <a:latin typeface="Arial"/>
                <a:ea typeface="Arial"/>
                <a:cs typeface="Arial"/>
                <a:sym typeface="Arial"/>
              </a:defRPr>
            </a:lvl4pPr>
            <a:lvl5pPr marL="0" marR="0" lvl="4" indent="0" algn="r" rtl="0">
              <a:spcBef>
                <a:spcPts val="0"/>
              </a:spcBef>
              <a:buNone/>
              <a:defRPr sz="1000">
                <a:solidFill>
                  <a:srgbClr val="A5A298"/>
                </a:solidFill>
                <a:latin typeface="Arial"/>
                <a:ea typeface="Arial"/>
                <a:cs typeface="Arial"/>
                <a:sym typeface="Arial"/>
              </a:defRPr>
            </a:lvl5pPr>
            <a:lvl6pPr marL="0" marR="0" lvl="5" indent="0" algn="r" rtl="0">
              <a:spcBef>
                <a:spcPts val="0"/>
              </a:spcBef>
              <a:buNone/>
              <a:defRPr sz="1000">
                <a:solidFill>
                  <a:srgbClr val="A5A298"/>
                </a:solidFill>
                <a:latin typeface="Arial"/>
                <a:ea typeface="Arial"/>
                <a:cs typeface="Arial"/>
                <a:sym typeface="Arial"/>
              </a:defRPr>
            </a:lvl6pPr>
            <a:lvl7pPr marL="0" marR="0" lvl="6" indent="0" algn="r" rtl="0">
              <a:spcBef>
                <a:spcPts val="0"/>
              </a:spcBef>
              <a:buNone/>
              <a:defRPr sz="1000">
                <a:solidFill>
                  <a:srgbClr val="A5A298"/>
                </a:solidFill>
                <a:latin typeface="Arial"/>
                <a:ea typeface="Arial"/>
                <a:cs typeface="Arial"/>
                <a:sym typeface="Arial"/>
              </a:defRPr>
            </a:lvl7pPr>
            <a:lvl8pPr marL="0" marR="0" lvl="7" indent="0" algn="r" rtl="0">
              <a:spcBef>
                <a:spcPts val="0"/>
              </a:spcBef>
              <a:buNone/>
              <a:defRPr sz="1000">
                <a:solidFill>
                  <a:srgbClr val="A5A298"/>
                </a:solidFill>
                <a:latin typeface="Arial"/>
                <a:ea typeface="Arial"/>
                <a:cs typeface="Arial"/>
                <a:sym typeface="Arial"/>
              </a:defRPr>
            </a:lvl8pPr>
            <a:lvl9pPr marL="0" marR="0" lvl="8" indent="0" algn="r" rtl="0">
              <a:spcBef>
                <a:spcPts val="0"/>
              </a:spcBef>
              <a:buNone/>
              <a:defRPr sz="1000">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0" y="4752126"/>
            <a:ext cx="9144000" cy="2112962"/>
          </a:xfrm>
          <a:custGeom>
            <a:avLst/>
            <a:gdLst/>
            <a:ahLst/>
            <a:cxnLst/>
            <a:rect l="l" t="t" r="r" b="b"/>
            <a:pathLst>
              <a:path w="120000" h="120000" extrusionOk="0">
                <a:moveTo>
                  <a:pt x="0" y="96108"/>
                </a:moveTo>
                <a:lnTo>
                  <a:pt x="0" y="119999"/>
                </a:lnTo>
                <a:lnTo>
                  <a:pt x="120000" y="119999"/>
                </a:lnTo>
                <a:lnTo>
                  <a:pt x="120000" y="0"/>
                </a:lnTo>
                <a:cubicBezTo>
                  <a:pt x="67083" y="108730"/>
                  <a:pt x="46875" y="103320"/>
                  <a:pt x="0" y="96108"/>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1" name="Google Shape;11;p1"/>
          <p:cNvSpPr/>
          <p:nvPr/>
        </p:nvSpPr>
        <p:spPr>
          <a:xfrm>
            <a:off x="7315200" y="0"/>
            <a:ext cx="1828800" cy="6858000"/>
          </a:xfrm>
          <a:custGeom>
            <a:avLst/>
            <a:gdLst/>
            <a:ahLst/>
            <a:cxnLst/>
            <a:rect l="l" t="t" r="r" b="b"/>
            <a:pathLst>
              <a:path w="120000" h="120000" extrusionOk="0">
                <a:moveTo>
                  <a:pt x="120000" y="249"/>
                </a:moveTo>
                <a:lnTo>
                  <a:pt x="120000" y="120000"/>
                </a:lnTo>
                <a:lnTo>
                  <a:pt x="12789" y="119944"/>
                </a:lnTo>
                <a:cubicBezTo>
                  <a:pt x="80752" y="99071"/>
                  <a:pt x="130532" y="48066"/>
                  <a:pt x="0" y="0"/>
                </a:cubicBezTo>
                <a:lnTo>
                  <a:pt x="120000" y="24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2" name="Google Shape;12;p1"/>
          <p:cNvSpPr txBox="1">
            <a:spLocks noGrp="1"/>
          </p:cNvSpPr>
          <p:nvPr>
            <p:ph type="title"/>
          </p:nvPr>
        </p:nvSpPr>
        <p:spPr>
          <a:xfrm>
            <a:off x="457200" y="274638"/>
            <a:ext cx="7467600" cy="11430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lt1"/>
              </a:buClr>
              <a:buSzPts val="1400"/>
              <a:buFont typeface="Source Sans Pro"/>
              <a:buNone/>
              <a:defRPr sz="4600" b="0" i="0" u="none" strike="noStrike" cap="none">
                <a:solidFill>
                  <a:schemeClr val="lt1"/>
                </a:solidFill>
                <a:latin typeface="Source Sans Pro"/>
                <a:ea typeface="Source Sans Pro"/>
                <a:cs typeface="Source Sans Pro"/>
                <a:sym typeface="Source Sans Pr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457200" y="1600200"/>
            <a:ext cx="7467600" cy="4525963"/>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Arial"/>
                <a:ea typeface="Arial"/>
                <a:cs typeface="Arial"/>
                <a:sym typeface="Arial"/>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Arial"/>
                <a:ea typeface="Arial"/>
                <a:cs typeface="Arial"/>
                <a:sym typeface="Arial"/>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Arial"/>
                <a:ea typeface="Arial"/>
                <a:cs typeface="Arial"/>
                <a:sym typeface="Arial"/>
              </a:defRPr>
            </a:lvl3pPr>
            <a:lvl4pPr marL="1828800" marR="0" lvl="3" indent="-342900" algn="l" rtl="0">
              <a:spcBef>
                <a:spcPts val="400"/>
              </a:spcBef>
              <a:spcAft>
                <a:spcPts val="0"/>
              </a:spcAft>
              <a:buClr>
                <a:schemeClr val="accent3"/>
              </a:buClr>
              <a:buSzPts val="18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accent4"/>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14" name="Google Shape;14;p1"/>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5" name="Google Shape;15;p1"/>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noAutofit/>
          </a:bodyPr>
          <a:lstStyle>
            <a:lvl1pPr marL="0" marR="0" lvl="0" indent="0" algn="ctr" rtl="0">
              <a:spcBef>
                <a:spcPts val="0"/>
              </a:spcBef>
              <a:spcAft>
                <a:spcPts val="0"/>
              </a:spcAft>
              <a:buSzPts val="1400"/>
              <a:buNone/>
              <a:defRPr sz="1000">
                <a:solidFill>
                  <a:srgbClr val="A5A29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6" name="Google Shape;16;p1"/>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b="0" u="none">
                <a:solidFill>
                  <a:srgbClr val="A5A298"/>
                </a:solidFill>
                <a:latin typeface="Arial"/>
                <a:ea typeface="Arial"/>
                <a:cs typeface="Arial"/>
                <a:sym typeface="Arial"/>
              </a:defRPr>
            </a:lvl1pPr>
            <a:lvl2pPr marL="0" marR="0" lvl="1" indent="0" algn="r" rtl="0">
              <a:spcBef>
                <a:spcPts val="0"/>
              </a:spcBef>
              <a:buNone/>
              <a:defRPr sz="1000" b="0" u="none">
                <a:solidFill>
                  <a:srgbClr val="A5A298"/>
                </a:solidFill>
                <a:latin typeface="Arial"/>
                <a:ea typeface="Arial"/>
                <a:cs typeface="Arial"/>
                <a:sym typeface="Arial"/>
              </a:defRPr>
            </a:lvl2pPr>
            <a:lvl3pPr marL="0" marR="0" lvl="2" indent="0" algn="r" rtl="0">
              <a:spcBef>
                <a:spcPts val="0"/>
              </a:spcBef>
              <a:buNone/>
              <a:defRPr sz="1000" b="0" u="none">
                <a:solidFill>
                  <a:srgbClr val="A5A298"/>
                </a:solidFill>
                <a:latin typeface="Arial"/>
                <a:ea typeface="Arial"/>
                <a:cs typeface="Arial"/>
                <a:sym typeface="Arial"/>
              </a:defRPr>
            </a:lvl3pPr>
            <a:lvl4pPr marL="0" marR="0" lvl="3" indent="0" algn="r" rtl="0">
              <a:spcBef>
                <a:spcPts val="0"/>
              </a:spcBef>
              <a:buNone/>
              <a:defRPr sz="1000" b="0" u="none">
                <a:solidFill>
                  <a:srgbClr val="A5A298"/>
                </a:solidFill>
                <a:latin typeface="Arial"/>
                <a:ea typeface="Arial"/>
                <a:cs typeface="Arial"/>
                <a:sym typeface="Arial"/>
              </a:defRPr>
            </a:lvl4pPr>
            <a:lvl5pPr marL="0" marR="0" lvl="4" indent="0" algn="r" rtl="0">
              <a:spcBef>
                <a:spcPts val="0"/>
              </a:spcBef>
              <a:buNone/>
              <a:defRPr sz="1000" b="0" u="none">
                <a:solidFill>
                  <a:srgbClr val="A5A298"/>
                </a:solidFill>
                <a:latin typeface="Arial"/>
                <a:ea typeface="Arial"/>
                <a:cs typeface="Arial"/>
                <a:sym typeface="Arial"/>
              </a:defRPr>
            </a:lvl5pPr>
            <a:lvl6pPr marL="0" marR="0" lvl="5" indent="0" algn="r" rtl="0">
              <a:spcBef>
                <a:spcPts val="0"/>
              </a:spcBef>
              <a:buNone/>
              <a:defRPr sz="1000" b="0" u="none">
                <a:solidFill>
                  <a:srgbClr val="A5A298"/>
                </a:solidFill>
                <a:latin typeface="Arial"/>
                <a:ea typeface="Arial"/>
                <a:cs typeface="Arial"/>
                <a:sym typeface="Arial"/>
              </a:defRPr>
            </a:lvl6pPr>
            <a:lvl7pPr marL="0" marR="0" lvl="6" indent="0" algn="r" rtl="0">
              <a:spcBef>
                <a:spcPts val="0"/>
              </a:spcBef>
              <a:buNone/>
              <a:defRPr sz="1000" b="0" u="none">
                <a:solidFill>
                  <a:srgbClr val="A5A298"/>
                </a:solidFill>
                <a:latin typeface="Arial"/>
                <a:ea typeface="Arial"/>
                <a:cs typeface="Arial"/>
                <a:sym typeface="Arial"/>
              </a:defRPr>
            </a:lvl7pPr>
            <a:lvl8pPr marL="0" marR="0" lvl="7" indent="0" algn="r" rtl="0">
              <a:spcBef>
                <a:spcPts val="0"/>
              </a:spcBef>
              <a:buNone/>
              <a:defRPr sz="1000" b="0" u="none">
                <a:solidFill>
                  <a:srgbClr val="A5A298"/>
                </a:solidFill>
                <a:latin typeface="Arial"/>
                <a:ea typeface="Arial"/>
                <a:cs typeface="Arial"/>
                <a:sym typeface="Arial"/>
              </a:defRPr>
            </a:lvl8pPr>
            <a:lvl9pPr marL="0" marR="0" lvl="8" indent="0" algn="r" rtl="0">
              <a:spcBef>
                <a:spcPts val="0"/>
              </a:spcBef>
              <a:buNone/>
              <a:defRPr sz="1000" b="0" u="none">
                <a:solidFill>
                  <a:srgbClr val="A5A2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g"/><Relationship Id="rId18" Type="http://schemas.openxmlformats.org/officeDocument/2006/relationships/image" Target="../media/image32.jpg"/><Relationship Id="rId3" Type="http://schemas.openxmlformats.org/officeDocument/2006/relationships/image" Target="../media/image17.jpg"/><Relationship Id="rId7" Type="http://schemas.openxmlformats.org/officeDocument/2006/relationships/image" Target="../media/image21.png"/><Relationship Id="rId12" Type="http://schemas.openxmlformats.org/officeDocument/2006/relationships/image" Target="../media/image26.jpg"/><Relationship Id="rId17" Type="http://schemas.openxmlformats.org/officeDocument/2006/relationships/image" Target="../media/image31.jpg"/><Relationship Id="rId2" Type="http://schemas.openxmlformats.org/officeDocument/2006/relationships/notesSlide" Target="../notesSlides/notesSlide15.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jpg"/><Relationship Id="rId10" Type="http://schemas.openxmlformats.org/officeDocument/2006/relationships/image" Target="../media/image24.png"/><Relationship Id="rId4" Type="http://schemas.openxmlformats.org/officeDocument/2006/relationships/image" Target="../media/image18.gif"/><Relationship Id="rId9" Type="http://schemas.openxmlformats.org/officeDocument/2006/relationships/image" Target="../media/image23.jp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mailto:prescova@u4sd.org" TargetMode="External"/><Relationship Id="rId7"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hyperlink" Target="mailto:dysonmi@u4sd.or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533400" y="1219200"/>
            <a:ext cx="6480048" cy="2301240"/>
          </a:xfrm>
          <a:prstGeom prst="rect">
            <a:avLst/>
          </a:prstGeom>
          <a:noFill/>
          <a:ln>
            <a:noFill/>
          </a:ln>
        </p:spPr>
        <p:txBody>
          <a:bodyPr spcFirstLastPara="1" wrap="square" lIns="45700" tIns="45700" rIns="45700" bIns="45700" anchor="t" anchorCtr="0">
            <a:noAutofit/>
          </a:bodyPr>
          <a:lstStyle/>
          <a:p>
            <a:pPr marL="0" marR="0" lvl="0" indent="0" algn="ctr" rtl="0">
              <a:spcBef>
                <a:spcPts val="0"/>
              </a:spcBef>
              <a:spcAft>
                <a:spcPts val="0"/>
              </a:spcAft>
              <a:buClr>
                <a:srgbClr val="FFA060"/>
              </a:buClr>
              <a:buFont typeface="Source Sans Pro"/>
              <a:buNone/>
            </a:pPr>
            <a:r>
              <a:rPr lang="en-US" sz="4600" b="1" i="0" u="none" strike="noStrike" cap="none">
                <a:solidFill>
                  <a:srgbClr val="FFA060"/>
                </a:solidFill>
                <a:latin typeface="Source Sans Pro"/>
                <a:ea typeface="Source Sans Pro"/>
                <a:cs typeface="Source Sans Pro"/>
                <a:sym typeface="Source Sans Pro"/>
              </a:rPr>
              <a:t>LA’DOR VADOR </a:t>
            </a:r>
            <a:br>
              <a:rPr lang="en-US" sz="4600" b="1" i="0" u="none" strike="noStrike" cap="none">
                <a:solidFill>
                  <a:srgbClr val="FFA060"/>
                </a:solidFill>
                <a:latin typeface="Source Sans Pro"/>
                <a:ea typeface="Source Sans Pro"/>
                <a:cs typeface="Source Sans Pro"/>
                <a:sym typeface="Source Sans Pro"/>
              </a:rPr>
            </a:br>
            <a:r>
              <a:rPr lang="en-US" sz="4600" b="1" i="0" u="none" strike="noStrike" cap="none">
                <a:solidFill>
                  <a:srgbClr val="FFA060"/>
                </a:solidFill>
                <a:latin typeface="Source Sans Pro"/>
                <a:ea typeface="Source Sans Pro"/>
                <a:cs typeface="Source Sans Pro"/>
                <a:sym typeface="Source Sans Pro"/>
              </a:rPr>
              <a:t> FROM GENERATION TO GENERATION:</a:t>
            </a:r>
            <a:endParaRPr sz="4600" b="1" i="0" u="none" strike="noStrike" cap="none">
              <a:solidFill>
                <a:srgbClr val="FFA060"/>
              </a:solidFill>
              <a:latin typeface="Source Sans Pro"/>
              <a:ea typeface="Source Sans Pro"/>
              <a:cs typeface="Source Sans Pro"/>
              <a:sym typeface="Source Sans Pro"/>
            </a:endParaRPr>
          </a:p>
        </p:txBody>
      </p:sp>
      <p:sp>
        <p:nvSpPr>
          <p:cNvPr id="96" name="Google Shape;96;p13"/>
          <p:cNvSpPr txBox="1">
            <a:spLocks noGrp="1"/>
          </p:cNvSpPr>
          <p:nvPr>
            <p:ph type="subTitle" idx="1"/>
          </p:nvPr>
        </p:nvSpPr>
        <p:spPr>
          <a:xfrm>
            <a:off x="533400" y="3505200"/>
            <a:ext cx="6480048" cy="1752600"/>
          </a:xfrm>
          <a:prstGeom prst="rect">
            <a:avLst/>
          </a:prstGeom>
          <a:noFill/>
          <a:ln>
            <a:noFill/>
          </a:ln>
        </p:spPr>
        <p:txBody>
          <a:bodyPr spcFirstLastPara="1" wrap="square" lIns="91425" tIns="0" rIns="45700" bIns="0" anchor="b" anchorCtr="0">
            <a:noAutofit/>
          </a:bodyPr>
          <a:lstStyle/>
          <a:p>
            <a:pPr marL="0" marR="0" lvl="0" indent="0" algn="ctr" rtl="0">
              <a:lnSpc>
                <a:spcPct val="90000"/>
              </a:lnSpc>
              <a:spcBef>
                <a:spcPts val="0"/>
              </a:spcBef>
              <a:spcAft>
                <a:spcPts val="0"/>
              </a:spcAft>
              <a:buClr>
                <a:schemeClr val="accent1"/>
              </a:buClr>
              <a:buFont typeface="Noto Sans Symbols"/>
              <a:buNone/>
            </a:pPr>
            <a:r>
              <a:rPr lang="en-US" sz="2000" b="0" i="0" u="none" strike="noStrike" cap="none">
                <a:solidFill>
                  <a:schemeClr val="lt1"/>
                </a:solidFill>
                <a:latin typeface="Arial"/>
                <a:ea typeface="Arial"/>
                <a:cs typeface="Arial"/>
                <a:sym typeface="Arial"/>
              </a:rPr>
              <a:t>5</a:t>
            </a:r>
            <a:r>
              <a:rPr lang="en-US" sz="2000" b="0" i="0" u="none" strike="noStrike" cap="none" baseline="30000">
                <a:solidFill>
                  <a:schemeClr val="lt1"/>
                </a:solidFill>
                <a:latin typeface="Arial"/>
                <a:ea typeface="Arial"/>
                <a:cs typeface="Arial"/>
                <a:sym typeface="Arial"/>
              </a:rPr>
              <a:t>th</a:t>
            </a:r>
            <a:r>
              <a:rPr lang="en-US" sz="2000" b="0" i="0" u="none" strike="noStrike" cap="none">
                <a:solidFill>
                  <a:schemeClr val="lt1"/>
                </a:solidFill>
                <a:latin typeface="Arial"/>
                <a:ea typeface="Arial"/>
                <a:cs typeface="Arial"/>
                <a:sym typeface="Arial"/>
              </a:rPr>
              <a:t> Grade Students Interpret Art &amp; Poetry </a:t>
            </a:r>
            <a:endParaRPr/>
          </a:p>
          <a:p>
            <a:pPr marL="0" marR="0" lvl="0" indent="0" algn="ctr" rtl="0">
              <a:lnSpc>
                <a:spcPct val="90000"/>
              </a:lnSpc>
              <a:spcBef>
                <a:spcPts val="400"/>
              </a:spcBef>
              <a:spcAft>
                <a:spcPts val="0"/>
              </a:spcAft>
              <a:buClr>
                <a:schemeClr val="accent1"/>
              </a:buClr>
              <a:buFont typeface="Noto Sans Symbols"/>
              <a:buNone/>
            </a:pPr>
            <a:r>
              <a:rPr lang="en-US" sz="2000" b="0" i="0" u="none" strike="noStrike" cap="none">
                <a:solidFill>
                  <a:schemeClr val="lt1"/>
                </a:solidFill>
                <a:latin typeface="Arial"/>
                <a:ea typeface="Arial"/>
                <a:cs typeface="Arial"/>
                <a:sym typeface="Arial"/>
              </a:rPr>
              <a:t>Created By Children of Terezin</a:t>
            </a: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400"/>
              </a:spcBef>
              <a:spcAft>
                <a:spcPts val="0"/>
              </a:spcAft>
              <a:buClr>
                <a:schemeClr val="accent1"/>
              </a:buClr>
              <a:buFont typeface="Noto Sans Symbols"/>
              <a:buNone/>
            </a:pPr>
            <a:endParaRPr sz="2000" b="0" i="0" u="none" strike="noStrike" cap="none">
              <a:solidFill>
                <a:schemeClr val="lt1"/>
              </a:solidFill>
              <a:latin typeface="Arial"/>
              <a:ea typeface="Arial"/>
              <a:cs typeface="Arial"/>
              <a:sym typeface="Arial"/>
            </a:endParaRPr>
          </a:p>
          <a:p>
            <a:pPr marL="0" marR="0" lvl="0" indent="0" algn="ctr" rtl="0">
              <a:lnSpc>
                <a:spcPct val="90000"/>
              </a:lnSpc>
              <a:spcBef>
                <a:spcPts val="400"/>
              </a:spcBef>
              <a:spcAft>
                <a:spcPts val="0"/>
              </a:spcAft>
              <a:buClr>
                <a:schemeClr val="accent1"/>
              </a:buClr>
              <a:buFont typeface="Noto Sans Symbols"/>
              <a:buNone/>
            </a:pPr>
            <a:r>
              <a:rPr lang="en-US" sz="2000" b="0" i="0" u="none" strike="noStrike" cap="none">
                <a:solidFill>
                  <a:schemeClr val="lt1"/>
                </a:solidFill>
                <a:latin typeface="Arial"/>
                <a:ea typeface="Arial"/>
                <a:cs typeface="Arial"/>
                <a:sym typeface="Arial"/>
              </a:rPr>
              <a:t>Presented by Valerie Prescott &amp; Mindy Dyson</a:t>
            </a:r>
            <a:endParaRPr/>
          </a:p>
          <a:p>
            <a:pPr marL="0" marR="0" lvl="0" indent="0" algn="ctr" rtl="0">
              <a:lnSpc>
                <a:spcPct val="90000"/>
              </a:lnSpc>
              <a:spcBef>
                <a:spcPts val="400"/>
              </a:spcBef>
              <a:spcAft>
                <a:spcPts val="0"/>
              </a:spcAft>
              <a:buClr>
                <a:schemeClr val="accent1"/>
              </a:buClr>
              <a:buFont typeface="Noto Sans Symbols"/>
              <a:buNone/>
            </a:pPr>
            <a:r>
              <a:rPr lang="en-US" sz="2000" b="0" i="0" u="none" strike="noStrike" cap="none">
                <a:solidFill>
                  <a:schemeClr val="lt1"/>
                </a:solidFill>
                <a:latin typeface="Arial"/>
                <a:ea typeface="Arial"/>
                <a:cs typeface="Arial"/>
                <a:sym typeface="Arial"/>
              </a:rPr>
              <a:t>5</a:t>
            </a:r>
            <a:r>
              <a:rPr lang="en-US" sz="2000" b="0" i="0" u="none" strike="noStrike" cap="none" baseline="30000">
                <a:solidFill>
                  <a:schemeClr val="lt1"/>
                </a:solidFill>
                <a:latin typeface="Arial"/>
                <a:ea typeface="Arial"/>
                <a:cs typeface="Arial"/>
                <a:sym typeface="Arial"/>
              </a:rPr>
              <a:t>th</a:t>
            </a:r>
            <a:r>
              <a:rPr lang="en-US" sz="2000" b="0" i="0" u="none" strike="noStrike" cap="none">
                <a:solidFill>
                  <a:schemeClr val="lt1"/>
                </a:solidFill>
                <a:latin typeface="Arial"/>
                <a:ea typeface="Arial"/>
                <a:cs typeface="Arial"/>
                <a:sym typeface="Arial"/>
              </a:rPr>
              <a:t> Grade Teachers from Champaign Community Unit 4</a:t>
            </a: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457200" y="274638"/>
            <a:ext cx="7467600" cy="1143000"/>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lt1"/>
              </a:buClr>
              <a:buFont typeface="Source Sans Pro"/>
              <a:buNone/>
            </a:pPr>
            <a:r>
              <a:rPr lang="en-US" sz="4600" b="0" i="0" u="none" strike="noStrike" cap="none">
                <a:solidFill>
                  <a:schemeClr val="lt1"/>
                </a:solidFill>
                <a:latin typeface="Source Sans Pro"/>
                <a:ea typeface="Source Sans Pro"/>
                <a:cs typeface="Source Sans Pro"/>
                <a:sym typeface="Source Sans Pro"/>
              </a:rPr>
              <a:t>Share Time</a:t>
            </a:r>
            <a:endParaRPr sz="4600" b="0" i="0" u="none" strike="noStrike" cap="none">
              <a:solidFill>
                <a:schemeClr val="lt1"/>
              </a:solidFill>
              <a:latin typeface="Source Sans Pro"/>
              <a:ea typeface="Source Sans Pro"/>
              <a:cs typeface="Source Sans Pro"/>
              <a:sym typeface="Source Sans Pro"/>
            </a:endParaRPr>
          </a:p>
        </p:txBody>
      </p:sp>
      <p:sp>
        <p:nvSpPr>
          <p:cNvPr id="166" name="Google Shape;166;p22"/>
          <p:cNvSpPr txBox="1">
            <a:spLocks noGrp="1"/>
          </p:cNvSpPr>
          <p:nvPr>
            <p:ph type="body" idx="1"/>
          </p:nvPr>
        </p:nvSpPr>
        <p:spPr>
          <a:xfrm>
            <a:off x="457200" y="1600200"/>
            <a:ext cx="7467600" cy="4525963"/>
          </a:xfrm>
          <a:prstGeom prst="rect">
            <a:avLst/>
          </a:prstGeom>
          <a:noFill/>
          <a:ln>
            <a:noFill/>
          </a:ln>
        </p:spPr>
        <p:txBody>
          <a:bodyPr spcFirstLastPara="1" wrap="square" lIns="91425" tIns="45700" rIns="91425" bIns="45700" anchor="t" anchorCtr="0">
            <a:noAutofit/>
          </a:bodyPr>
          <a:lstStyle/>
          <a:p>
            <a:pPr marL="420624" marR="0" lvl="0" indent="-395224" algn="ctr" rtl="0">
              <a:spcBef>
                <a:spcPts val="0"/>
              </a:spcBef>
              <a:spcAft>
                <a:spcPts val="0"/>
              </a:spcAft>
              <a:buClr>
                <a:schemeClr val="accent1"/>
              </a:buClr>
              <a:buSzPts val="2400"/>
              <a:buFont typeface="Noto Sans Symbols"/>
              <a:buChar char="⦿"/>
            </a:pPr>
            <a:r>
              <a:rPr lang="en-US" sz="3000" b="0" i="0" u="none" strike="noStrike" cap="none">
                <a:solidFill>
                  <a:schemeClr val="lt1"/>
                </a:solidFill>
                <a:latin typeface="Arial"/>
                <a:ea typeface="Arial"/>
                <a:cs typeface="Arial"/>
                <a:sym typeface="Arial"/>
              </a:rPr>
              <a:t>Students share their poems </a:t>
            </a:r>
            <a:endParaRPr sz="3000" b="0" i="0" u="none" strike="noStrike" cap="none">
              <a:solidFill>
                <a:schemeClr val="lt1"/>
              </a:solidFill>
              <a:latin typeface="Arial"/>
              <a:ea typeface="Arial"/>
              <a:cs typeface="Arial"/>
              <a:sym typeface="Arial"/>
            </a:endParaRPr>
          </a:p>
        </p:txBody>
      </p:sp>
      <p:pic>
        <p:nvPicPr>
          <p:cNvPr id="167" name="Google Shape;167;p22" descr="photo (65).JPG"/>
          <p:cNvPicPr preferRelativeResize="0"/>
          <p:nvPr/>
        </p:nvPicPr>
        <p:blipFill rotWithShape="1">
          <a:blip r:embed="rId3">
            <a:alphaModFix/>
          </a:blip>
          <a:srcRect/>
          <a:stretch/>
        </p:blipFill>
        <p:spPr>
          <a:xfrm rot="800386">
            <a:off x="5072829" y="2470829"/>
            <a:ext cx="3276600" cy="4064000"/>
          </a:xfrm>
          <a:prstGeom prst="rect">
            <a:avLst/>
          </a:prstGeom>
          <a:noFill/>
          <a:ln>
            <a:noFill/>
          </a:ln>
        </p:spPr>
      </p:pic>
      <p:pic>
        <p:nvPicPr>
          <p:cNvPr id="168" name="Google Shape;168;p22" descr="photo (67).JPG"/>
          <p:cNvPicPr preferRelativeResize="0"/>
          <p:nvPr/>
        </p:nvPicPr>
        <p:blipFill rotWithShape="1">
          <a:blip r:embed="rId4">
            <a:alphaModFix/>
          </a:blip>
          <a:srcRect/>
          <a:stretch/>
        </p:blipFill>
        <p:spPr>
          <a:xfrm rot="10272311">
            <a:off x="590123" y="2883566"/>
            <a:ext cx="4064000" cy="304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457200" y="274638"/>
            <a:ext cx="8382000" cy="1143000"/>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lt1"/>
              </a:buClr>
              <a:buFont typeface="Source Sans Pro"/>
              <a:buNone/>
            </a:pPr>
            <a:r>
              <a:rPr lang="en-US" sz="4600" b="0" i="0" u="none" strike="noStrike" cap="none">
                <a:solidFill>
                  <a:schemeClr val="lt1"/>
                </a:solidFill>
                <a:latin typeface="Source Sans Pro"/>
                <a:ea typeface="Source Sans Pro"/>
                <a:cs typeface="Source Sans Pro"/>
                <a:sym typeface="Source Sans Pro"/>
              </a:rPr>
              <a:t>Common Core Standards</a:t>
            </a:r>
            <a:endParaRPr sz="4600" b="0" i="0" u="none" strike="noStrike" cap="none">
              <a:solidFill>
                <a:schemeClr val="lt1"/>
              </a:solidFill>
              <a:latin typeface="Source Sans Pro"/>
              <a:ea typeface="Source Sans Pro"/>
              <a:cs typeface="Source Sans Pro"/>
              <a:sym typeface="Source Sans Pro"/>
            </a:endParaRPr>
          </a:p>
        </p:txBody>
      </p:sp>
      <p:sp>
        <p:nvSpPr>
          <p:cNvPr id="175" name="Google Shape;175;p23"/>
          <p:cNvSpPr txBox="1">
            <a:spLocks noGrp="1"/>
          </p:cNvSpPr>
          <p:nvPr>
            <p:ph type="body" idx="1"/>
          </p:nvPr>
        </p:nvSpPr>
        <p:spPr>
          <a:xfrm>
            <a:off x="457200" y="1371600"/>
            <a:ext cx="8305800" cy="5181600"/>
          </a:xfrm>
          <a:prstGeom prst="rect">
            <a:avLst/>
          </a:prstGeom>
          <a:noFill/>
          <a:ln>
            <a:noFill/>
          </a:ln>
        </p:spPr>
        <p:txBody>
          <a:bodyPr spcFirstLastPara="1" wrap="square" lIns="91425" tIns="45700" rIns="91425" bIns="45700" anchor="t" anchorCtr="0">
            <a:noAutofit/>
          </a:bodyPr>
          <a:lstStyle/>
          <a:p>
            <a:pPr marL="420624" marR="0" lvl="0" indent="-395224" algn="l" rtl="0">
              <a:spcBef>
                <a:spcPts val="0"/>
              </a:spcBef>
              <a:spcAft>
                <a:spcPts val="0"/>
              </a:spcAft>
              <a:buClr>
                <a:schemeClr val="accent1"/>
              </a:buClr>
              <a:buSzPts val="960"/>
              <a:buFont typeface="Noto Sans Symbols"/>
              <a:buChar char="⦿"/>
            </a:pPr>
            <a:r>
              <a:rPr lang="en-US" sz="1200" b="1"/>
              <a:t>Reading, </a:t>
            </a:r>
            <a:r>
              <a:rPr lang="en-US" sz="1200" b="1" i="0" u="none" strike="noStrike" cap="none">
                <a:solidFill>
                  <a:schemeClr val="lt1"/>
                </a:solidFill>
                <a:latin typeface="Arial"/>
                <a:ea typeface="Arial"/>
                <a:cs typeface="Arial"/>
                <a:sym typeface="Arial"/>
              </a:rPr>
              <a:t>Speaking, &amp; Listening:</a:t>
            </a:r>
            <a:endParaRPr/>
          </a:p>
          <a:p>
            <a:pPr marL="722376" marR="0" lvl="1" indent="-277876" algn="l" rtl="0">
              <a:spcBef>
                <a:spcPts val="240"/>
              </a:spcBef>
              <a:spcAft>
                <a:spcPts val="0"/>
              </a:spcAft>
              <a:buClr>
                <a:schemeClr val="accent1"/>
              </a:buClr>
              <a:buSzPts val="1080"/>
              <a:buFont typeface="Noto Sans Symbols"/>
              <a:buChar char="●"/>
            </a:pPr>
            <a:r>
              <a:rPr lang="en-US" sz="1200" b="0" i="0" u="none" strike="noStrike" cap="none">
                <a:solidFill>
                  <a:schemeClr val="lt1"/>
                </a:solidFill>
                <a:latin typeface="Arial"/>
                <a:ea typeface="Arial"/>
                <a:cs typeface="Arial"/>
                <a:sym typeface="Arial"/>
              </a:rPr>
              <a:t>Quote accurately from a text when explaining what the text says explicitly and when drawing inferences from the text (RL.5.1 &amp; RI.5.1)</a:t>
            </a:r>
            <a:endParaRPr/>
          </a:p>
          <a:p>
            <a:pPr marL="722376" marR="0" lvl="1" indent="-277876" algn="l" rtl="0">
              <a:spcBef>
                <a:spcPts val="240"/>
              </a:spcBef>
              <a:spcAft>
                <a:spcPts val="0"/>
              </a:spcAft>
              <a:buClr>
                <a:schemeClr val="accent1"/>
              </a:buClr>
              <a:buSzPts val="1080"/>
              <a:buFont typeface="Noto Sans Symbols"/>
              <a:buChar char="●"/>
            </a:pPr>
            <a:r>
              <a:rPr lang="en-US" sz="1200" b="0" i="0" u="none" strike="noStrike" cap="none">
                <a:solidFill>
                  <a:schemeClr val="lt1"/>
                </a:solidFill>
                <a:latin typeface="Arial"/>
                <a:ea typeface="Arial"/>
                <a:cs typeface="Arial"/>
                <a:sym typeface="Arial"/>
              </a:rPr>
              <a:t>Analyze how visual and multimedia elements contribute to the meaning, tone, or beauty of a text (e.g., graphic novel, multimedia presentation of fiction, folktale, myth, poem) (RL.5.7)</a:t>
            </a:r>
            <a:endParaRPr/>
          </a:p>
          <a:p>
            <a:pPr marL="722376" marR="0" lvl="1" indent="-277876" algn="l" rtl="0">
              <a:spcBef>
                <a:spcPts val="240"/>
              </a:spcBef>
              <a:spcAft>
                <a:spcPts val="0"/>
              </a:spcAft>
              <a:buClr>
                <a:schemeClr val="accent1"/>
              </a:buClr>
              <a:buSzPts val="1080"/>
              <a:buFont typeface="Noto Sans Symbols"/>
              <a:buChar char="●"/>
            </a:pPr>
            <a:r>
              <a:rPr lang="en-US" sz="1200" b="0" i="0" u="none" strike="noStrike" cap="none">
                <a:solidFill>
                  <a:schemeClr val="lt1"/>
                </a:solidFill>
                <a:latin typeface="Arial"/>
                <a:ea typeface="Arial"/>
                <a:cs typeface="Arial"/>
                <a:sym typeface="Arial"/>
              </a:rPr>
              <a:t>Engage effectively in a range of collaborative discussions (one-on-one, in groups, and teacher-led) with diverse partners on </a:t>
            </a:r>
            <a:r>
              <a:rPr lang="en-US" sz="1200" b="0" i="1" u="none" strike="noStrike" cap="none">
                <a:solidFill>
                  <a:schemeClr val="lt1"/>
                </a:solidFill>
                <a:latin typeface="Arial"/>
                <a:ea typeface="Arial"/>
                <a:cs typeface="Arial"/>
                <a:sym typeface="Arial"/>
              </a:rPr>
              <a:t>grade 5 topics and texts</a:t>
            </a:r>
            <a:r>
              <a:rPr lang="en-US" sz="1200" b="0" i="0" u="none" strike="noStrike" cap="none">
                <a:solidFill>
                  <a:schemeClr val="lt1"/>
                </a:solidFill>
                <a:latin typeface="Arial"/>
                <a:ea typeface="Arial"/>
                <a:cs typeface="Arial"/>
                <a:sym typeface="Arial"/>
              </a:rPr>
              <a:t>, building on others’ ideas and expressing their own clearly. (SL.5.1)</a:t>
            </a:r>
            <a:endParaRPr/>
          </a:p>
          <a:p>
            <a:pPr marL="722376" marR="0" lvl="1" indent="-277876" algn="l" rtl="0">
              <a:spcBef>
                <a:spcPts val="240"/>
              </a:spcBef>
              <a:spcAft>
                <a:spcPts val="0"/>
              </a:spcAft>
              <a:buClr>
                <a:schemeClr val="accent1"/>
              </a:buClr>
              <a:buSzPts val="1080"/>
              <a:buFont typeface="Noto Sans Symbols"/>
              <a:buChar char="●"/>
            </a:pPr>
            <a:r>
              <a:rPr lang="en-US" sz="1200" b="0" i="0" u="none" strike="noStrike" cap="none">
                <a:solidFill>
                  <a:schemeClr val="lt1"/>
                </a:solidFill>
                <a:latin typeface="Arial"/>
                <a:ea typeface="Arial"/>
                <a:cs typeface="Arial"/>
                <a:sym typeface="Arial"/>
              </a:rPr>
              <a:t>Demonstrate understanding of figurative language, word relationships, and nuances in word meanings (L.5.5)</a:t>
            </a:r>
            <a:endParaRPr/>
          </a:p>
          <a:p>
            <a:pPr marL="722376" marR="0" lvl="1" indent="-209296" algn="l" rtl="0">
              <a:spcBef>
                <a:spcPts val="240"/>
              </a:spcBef>
              <a:spcAft>
                <a:spcPts val="0"/>
              </a:spcAft>
              <a:buClr>
                <a:schemeClr val="accent1"/>
              </a:buClr>
              <a:buSzPts val="1080"/>
              <a:buFont typeface="Noto Sans Symbols"/>
              <a:buNone/>
            </a:pPr>
            <a:endParaRPr sz="1200" b="0" i="0" u="none" strike="noStrike" cap="none">
              <a:solidFill>
                <a:schemeClr val="lt1"/>
              </a:solidFill>
              <a:latin typeface="Arial"/>
              <a:ea typeface="Arial"/>
              <a:cs typeface="Arial"/>
              <a:sym typeface="Arial"/>
            </a:endParaRPr>
          </a:p>
          <a:p>
            <a:pPr marL="420624" marR="0" lvl="0" indent="-395224" algn="l" rtl="0">
              <a:spcBef>
                <a:spcPts val="240"/>
              </a:spcBef>
              <a:spcAft>
                <a:spcPts val="0"/>
              </a:spcAft>
              <a:buClr>
                <a:schemeClr val="accent1"/>
              </a:buClr>
              <a:buSzPts val="960"/>
              <a:buFont typeface="Noto Sans Symbols"/>
              <a:buChar char="⦿"/>
            </a:pPr>
            <a:r>
              <a:rPr lang="en-US" sz="1200" b="1" i="0" u="none" strike="noStrike" cap="none">
                <a:solidFill>
                  <a:schemeClr val="lt1"/>
                </a:solidFill>
                <a:latin typeface="Arial"/>
                <a:ea typeface="Arial"/>
                <a:cs typeface="Arial"/>
                <a:sym typeface="Arial"/>
              </a:rPr>
              <a:t>Writing:</a:t>
            </a:r>
            <a:endParaRPr/>
          </a:p>
          <a:p>
            <a:pPr marL="722376" marR="0" lvl="1" indent="-277876" algn="l" rtl="0">
              <a:spcBef>
                <a:spcPts val="240"/>
              </a:spcBef>
              <a:spcAft>
                <a:spcPts val="0"/>
              </a:spcAft>
              <a:buClr>
                <a:schemeClr val="accent1"/>
              </a:buClr>
              <a:buSzPts val="1080"/>
              <a:buFont typeface="Noto Sans Symbols"/>
              <a:buChar char="●"/>
            </a:pPr>
            <a:r>
              <a:rPr lang="en-US" sz="1200" b="0" i="0" u="none" strike="noStrike" cap="none">
                <a:solidFill>
                  <a:schemeClr val="lt1"/>
                </a:solidFill>
                <a:latin typeface="Arial"/>
                <a:ea typeface="Arial"/>
                <a:cs typeface="Arial"/>
                <a:sym typeface="Arial"/>
              </a:rPr>
              <a:t>Use precise language and domain-specific vocabulary to inform about or explain the topic (W.5.2d)</a:t>
            </a:r>
            <a:endParaRPr/>
          </a:p>
          <a:p>
            <a:pPr marL="722376" marR="0" lvl="1" indent="-277876" algn="l" rtl="0">
              <a:spcBef>
                <a:spcPts val="240"/>
              </a:spcBef>
              <a:spcAft>
                <a:spcPts val="0"/>
              </a:spcAft>
              <a:buClr>
                <a:schemeClr val="accent1"/>
              </a:buClr>
              <a:buSzPts val="1080"/>
              <a:buFont typeface="Noto Sans Symbols"/>
              <a:buChar char="●"/>
            </a:pPr>
            <a:r>
              <a:rPr lang="en-US" sz="1200" b="0" i="0" u="none" strike="noStrike" cap="none">
                <a:solidFill>
                  <a:schemeClr val="lt1"/>
                </a:solidFill>
                <a:latin typeface="Arial"/>
                <a:ea typeface="Arial"/>
                <a:cs typeface="Arial"/>
                <a:sym typeface="Arial"/>
              </a:rPr>
              <a:t>Use concrete words and phrases and sensory details to convey experiences and events precisely. (W.5.3d)</a:t>
            </a:r>
            <a:endParaRPr/>
          </a:p>
          <a:p>
            <a:pPr marL="722376" marR="0" lvl="1" indent="-277876" algn="l" rtl="0">
              <a:spcBef>
                <a:spcPts val="240"/>
              </a:spcBef>
              <a:spcAft>
                <a:spcPts val="0"/>
              </a:spcAft>
              <a:buClr>
                <a:schemeClr val="accent1"/>
              </a:buClr>
              <a:buSzPts val="1080"/>
              <a:buFont typeface="Noto Sans Symbols"/>
              <a:buChar char="●"/>
            </a:pPr>
            <a:r>
              <a:rPr lang="en-US" sz="1200" b="0" i="0" u="none" strike="noStrike" cap="none">
                <a:solidFill>
                  <a:schemeClr val="lt1"/>
                </a:solidFill>
                <a:latin typeface="Arial"/>
                <a:ea typeface="Arial"/>
                <a:cs typeface="Arial"/>
                <a:sym typeface="Arial"/>
              </a:rPr>
              <a:t>Produce clear and coherent writing in which the development and organization are appropriate to task, purpose, and audience. (W.5.4)</a:t>
            </a:r>
            <a:endParaRPr/>
          </a:p>
          <a:p>
            <a:pPr marL="722376" marR="0" lvl="1" indent="-277876" algn="l" rtl="0">
              <a:spcBef>
                <a:spcPts val="240"/>
              </a:spcBef>
              <a:spcAft>
                <a:spcPts val="0"/>
              </a:spcAft>
              <a:buClr>
                <a:schemeClr val="accent1"/>
              </a:buClr>
              <a:buSzPts val="1080"/>
              <a:buFont typeface="Noto Sans Symbols"/>
              <a:buChar char="●"/>
            </a:pPr>
            <a:r>
              <a:rPr lang="en-US" sz="1200" b="0" i="0" u="none" strike="noStrike" cap="none">
                <a:solidFill>
                  <a:schemeClr val="lt1"/>
                </a:solidFill>
                <a:latin typeface="Arial"/>
                <a:ea typeface="Arial"/>
                <a:cs typeface="Arial"/>
                <a:sym typeface="Arial"/>
              </a:rPr>
              <a:t>With guidance and support from peers and adults, develop and strengthen writing as needed by planning, revising, editing, rewriting, or trying a new approach (W.5.5)</a:t>
            </a:r>
            <a:endParaRPr/>
          </a:p>
          <a:p>
            <a:pPr marL="722376" marR="0" lvl="1" indent="-277876" algn="l" rtl="0">
              <a:spcBef>
                <a:spcPts val="240"/>
              </a:spcBef>
              <a:spcAft>
                <a:spcPts val="0"/>
              </a:spcAft>
              <a:buClr>
                <a:schemeClr val="accent1"/>
              </a:buClr>
              <a:buSzPts val="1080"/>
              <a:buFont typeface="Noto Sans Symbols"/>
              <a:buChar char="●"/>
            </a:pPr>
            <a:r>
              <a:rPr lang="en-US" sz="1200" b="0" i="0" u="none" strike="noStrike" cap="none">
                <a:solidFill>
                  <a:schemeClr val="lt1"/>
                </a:solidFill>
                <a:latin typeface="Arial"/>
                <a:ea typeface="Arial"/>
                <a:cs typeface="Arial"/>
                <a:sym typeface="Arial"/>
              </a:rPr>
              <a:t>With some guidance and support from adults, use technology, including the Internet, to produce and publish writing as well as to interact and collaborate with others; demonstrate sufficient command of keyboarding skills to type a minimum of two pages in a single sitting. (W.5.6)</a:t>
            </a:r>
            <a:endParaRPr/>
          </a:p>
          <a:p>
            <a:pPr marL="722376" marR="0" lvl="1" indent="-277876" algn="l" rtl="0">
              <a:spcBef>
                <a:spcPts val="240"/>
              </a:spcBef>
              <a:spcAft>
                <a:spcPts val="0"/>
              </a:spcAft>
              <a:buClr>
                <a:schemeClr val="accent1"/>
              </a:buClr>
              <a:buSzPts val="1080"/>
              <a:buFont typeface="Noto Sans Symbols"/>
              <a:buChar char="●"/>
            </a:pPr>
            <a:r>
              <a:rPr lang="en-US" sz="1200" b="0" i="0" u="none" strike="noStrike" cap="none">
                <a:solidFill>
                  <a:schemeClr val="lt1"/>
                </a:solidFill>
                <a:latin typeface="Arial"/>
                <a:ea typeface="Arial"/>
                <a:cs typeface="Arial"/>
                <a:sym typeface="Arial"/>
              </a:rPr>
              <a:t>Write routinely over extended time frames (time for research, reflection, and revision) and shorter time frames (a single sitting or a day or two) for a range of discipline-specific tasks, purposes, and audiences. (W.5.10)</a:t>
            </a:r>
            <a:endParaRPr/>
          </a:p>
          <a:p>
            <a:pPr marL="722376" marR="0" lvl="1" indent="-152146" algn="l" rtl="0">
              <a:spcBef>
                <a:spcPts val="440"/>
              </a:spcBef>
              <a:spcAft>
                <a:spcPts val="0"/>
              </a:spcAft>
              <a:buClr>
                <a:schemeClr val="accent1"/>
              </a:buClr>
              <a:buSzPts val="1980"/>
              <a:buFont typeface="Noto Sans Symbols"/>
              <a:buNone/>
            </a:pPr>
            <a:endParaRPr sz="2200" b="0" i="0" u="none" strike="noStrike" cap="none">
              <a:solidFill>
                <a:schemeClr val="lt1"/>
              </a:solidFill>
              <a:latin typeface="Arial"/>
              <a:ea typeface="Arial"/>
              <a:cs typeface="Arial"/>
              <a:sym typeface="Arial"/>
            </a:endParaRPr>
          </a:p>
          <a:p>
            <a:pPr marL="722376" marR="0" lvl="1" indent="-152146" algn="l" rtl="0">
              <a:spcBef>
                <a:spcPts val="440"/>
              </a:spcBef>
              <a:spcAft>
                <a:spcPts val="0"/>
              </a:spcAft>
              <a:buClr>
                <a:schemeClr val="accent1"/>
              </a:buClr>
              <a:buSzPts val="1980"/>
              <a:buFont typeface="Noto Sans Symbols"/>
              <a:buNone/>
            </a:pPr>
            <a:endParaRPr sz="22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457200" y="274638"/>
            <a:ext cx="74676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Art Standards</a:t>
            </a:r>
            <a:endParaRPr/>
          </a:p>
        </p:txBody>
      </p:sp>
      <p:sp>
        <p:nvSpPr>
          <p:cNvPr id="182" name="Google Shape;182;p24"/>
          <p:cNvSpPr txBox="1">
            <a:spLocks noGrp="1"/>
          </p:cNvSpPr>
          <p:nvPr>
            <p:ph type="body" idx="1"/>
          </p:nvPr>
        </p:nvSpPr>
        <p:spPr>
          <a:xfrm>
            <a:off x="457200" y="1600200"/>
            <a:ext cx="7467600" cy="4526100"/>
          </a:xfrm>
          <a:prstGeom prst="rect">
            <a:avLst/>
          </a:prstGeom>
        </p:spPr>
        <p:txBody>
          <a:bodyPr spcFirstLastPara="1" wrap="square" lIns="91425" tIns="91425" rIns="91425" bIns="91425" anchor="t" anchorCtr="0">
            <a:noAutofit/>
          </a:bodyPr>
          <a:lstStyle/>
          <a:p>
            <a:pPr marL="420624" lvl="0" indent="-242823" algn="l" rtl="0">
              <a:spcBef>
                <a:spcPts val="600"/>
              </a:spcBef>
              <a:spcAft>
                <a:spcPts val="0"/>
              </a:spcAft>
              <a:buNone/>
            </a:pPr>
            <a:r>
              <a:rPr lang="en-US" sz="1800"/>
              <a:t>Visual Arts:</a:t>
            </a:r>
            <a:endParaRPr sz="1800"/>
          </a:p>
          <a:p>
            <a:pPr marL="457200" lvl="0" indent="-342900" algn="l" rtl="0">
              <a:spcBef>
                <a:spcPts val="600"/>
              </a:spcBef>
              <a:spcAft>
                <a:spcPts val="0"/>
              </a:spcAft>
              <a:buSzPts val="1800"/>
              <a:buChar char="●"/>
            </a:pPr>
            <a:r>
              <a:rPr lang="en-US" sz="1800"/>
              <a:t>Identify, describe, and visually document places and/or objects of personal significance (VA:Cr2.3.5a)</a:t>
            </a:r>
            <a:endParaRPr sz="1800"/>
          </a:p>
          <a:p>
            <a:pPr marL="457200" lvl="0" indent="-342900" algn="l" rtl="0">
              <a:spcBef>
                <a:spcPts val="0"/>
              </a:spcBef>
              <a:spcAft>
                <a:spcPts val="0"/>
              </a:spcAft>
              <a:buSzPts val="1800"/>
              <a:buChar char="●"/>
            </a:pPr>
            <a:r>
              <a:rPr lang="en-US" sz="1800"/>
              <a:t>Compare one’s own interpretation of a work of art with the interpretation of others ( VA:Re7.1.5a)</a:t>
            </a:r>
            <a:endParaRPr sz="1800"/>
          </a:p>
          <a:p>
            <a:pPr marL="457200" lvl="0" indent="-342900" algn="l" rtl="0">
              <a:spcBef>
                <a:spcPts val="0"/>
              </a:spcBef>
              <a:spcAft>
                <a:spcPts val="0"/>
              </a:spcAft>
              <a:buSzPts val="1800"/>
              <a:buChar char="●"/>
            </a:pPr>
            <a:r>
              <a:rPr lang="en-US" sz="1800"/>
              <a:t>Identify and analyze cultural associations suggested by visual imagery (VA:Re7.2.5a)</a:t>
            </a:r>
            <a:endParaRPr sz="1800"/>
          </a:p>
          <a:p>
            <a:pPr marL="457200" lvl="0" indent="-342900" algn="l" rtl="0">
              <a:spcBef>
                <a:spcPts val="0"/>
              </a:spcBef>
              <a:spcAft>
                <a:spcPts val="0"/>
              </a:spcAft>
              <a:buSzPts val="1800"/>
              <a:buChar char="●"/>
            </a:pPr>
            <a:r>
              <a:rPr lang="en-US" sz="1800"/>
              <a:t>Interpret art by analyzing characteristics of form and structure, contextual information, subject matter, visual elements, and use of media to identify ideas and moods conveyed (VA.Re8.1.5a)</a:t>
            </a:r>
            <a:endParaRPr sz="1800"/>
          </a:p>
          <a:p>
            <a:pPr marL="457200" lvl="0" indent="-342900" algn="l" rtl="0">
              <a:spcBef>
                <a:spcPts val="0"/>
              </a:spcBef>
              <a:spcAft>
                <a:spcPts val="0"/>
              </a:spcAft>
              <a:buSzPts val="1800"/>
              <a:buChar char="●"/>
            </a:pPr>
            <a:r>
              <a:rPr lang="en-US" sz="1800"/>
              <a:t>Identify how art is used to inform or change beliefs, values, or behaviors of an individual or society (VA:Cn11.1.5a)</a:t>
            </a:r>
            <a:endParaRPr sz="1800"/>
          </a:p>
          <a:p>
            <a:pPr marL="0" lvl="0" indent="0" algn="l" rtl="0">
              <a:spcBef>
                <a:spcPts val="600"/>
              </a:spcBef>
              <a:spcAft>
                <a:spcPts val="0"/>
              </a:spcAft>
              <a:buNone/>
            </a:pP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title"/>
          </p:nvPr>
        </p:nvSpPr>
        <p:spPr>
          <a:xfrm>
            <a:off x="457200" y="1185525"/>
            <a:ext cx="7740900" cy="730200"/>
          </a:xfrm>
          <a:prstGeom prst="rect">
            <a:avLst/>
          </a:prstGeom>
          <a:noFill/>
          <a:ln>
            <a:noFill/>
          </a:ln>
        </p:spPr>
        <p:txBody>
          <a:bodyPr spcFirstLastPara="1" wrap="square" lIns="45700" tIns="0" rIns="45700" bIns="0" anchor="t" anchorCtr="0">
            <a:noAutofit/>
          </a:bodyPr>
          <a:lstStyle/>
          <a:p>
            <a:pPr marL="0" marR="0" lvl="0" indent="0" algn="l" rtl="0">
              <a:spcBef>
                <a:spcPts val="0"/>
              </a:spcBef>
              <a:spcAft>
                <a:spcPts val="0"/>
              </a:spcAft>
              <a:buClr>
                <a:schemeClr val="accent1"/>
              </a:buClr>
              <a:buFont typeface="Source Sans Pro"/>
              <a:buNone/>
            </a:pPr>
            <a:r>
              <a:rPr lang="en-US" sz="2400" b="1" i="0" u="none" strike="noStrike" cap="none">
                <a:solidFill>
                  <a:schemeClr val="accent1"/>
                </a:solidFill>
                <a:latin typeface="Source Sans Pro"/>
                <a:ea typeface="Source Sans Pro"/>
                <a:cs typeface="Source Sans Pro"/>
                <a:sym typeface="Source Sans Pro"/>
              </a:rPr>
              <a:t>Enrichment Activities: Te</a:t>
            </a:r>
            <a:r>
              <a:rPr lang="en-US" sz="2400"/>
              <a:t>chnology &amp; Collaboration</a:t>
            </a:r>
            <a:endParaRPr sz="1800" b="1" i="0" u="none" strike="noStrike" cap="none">
              <a:solidFill>
                <a:schemeClr val="accent1"/>
              </a:solidFill>
              <a:latin typeface="Source Sans Pro"/>
              <a:ea typeface="Source Sans Pro"/>
              <a:cs typeface="Source Sans Pro"/>
              <a:sym typeface="Source Sans Pro"/>
            </a:endParaRPr>
          </a:p>
        </p:txBody>
      </p:sp>
      <p:sp>
        <p:nvSpPr>
          <p:cNvPr id="189" name="Google Shape;189;p25"/>
          <p:cNvSpPr txBox="1">
            <a:spLocks noGrp="1"/>
          </p:cNvSpPr>
          <p:nvPr>
            <p:ph type="body" idx="2"/>
          </p:nvPr>
        </p:nvSpPr>
        <p:spPr>
          <a:xfrm>
            <a:off x="390550" y="1655400"/>
            <a:ext cx="8229600" cy="3810000"/>
          </a:xfrm>
          <a:prstGeom prst="rect">
            <a:avLst/>
          </a:prstGeom>
          <a:noFill/>
          <a:ln>
            <a:noFill/>
          </a:ln>
        </p:spPr>
        <p:txBody>
          <a:bodyPr spcFirstLastPara="1" wrap="square" lIns="91425" tIns="45700" rIns="91425" bIns="45700" anchor="t" anchorCtr="0">
            <a:noAutofit/>
          </a:bodyPr>
          <a:lstStyle/>
          <a:p>
            <a:pPr marL="420624" lvl="0" indent="-395224" algn="ctr" rtl="0">
              <a:spcBef>
                <a:spcPts val="0"/>
              </a:spcBef>
              <a:spcAft>
                <a:spcPts val="0"/>
              </a:spcAft>
              <a:buClr>
                <a:schemeClr val="accent1"/>
              </a:buClr>
              <a:buSzPts val="2240"/>
              <a:buFont typeface="Noto Sans Symbols"/>
              <a:buChar char="⦿"/>
            </a:pPr>
            <a:r>
              <a:rPr lang="en-US"/>
              <a:t>Synthesize knowledge learned throughout Holocaust Unit by blogging with other 5</a:t>
            </a:r>
            <a:r>
              <a:rPr lang="en-US" baseline="30000"/>
              <a:t>th</a:t>
            </a:r>
            <a:r>
              <a:rPr lang="en-US"/>
              <a:t> grade students using Holocaust - based texts</a:t>
            </a:r>
            <a:endParaRPr/>
          </a:p>
          <a:p>
            <a:pPr marL="420624" marR="0" lvl="0" indent="-252983" algn="l" rtl="0">
              <a:spcBef>
                <a:spcPts val="560"/>
              </a:spcBef>
              <a:spcAft>
                <a:spcPts val="0"/>
              </a:spcAft>
              <a:buClr>
                <a:schemeClr val="accent1"/>
              </a:buClr>
              <a:buSzPts val="2240"/>
              <a:buFont typeface="Noto Sans Symbols"/>
              <a:buNone/>
            </a:pPr>
            <a:endParaRPr sz="2800" b="0" i="0" u="none" strike="noStrike" cap="none">
              <a:solidFill>
                <a:schemeClr val="lt1"/>
              </a:solidFill>
              <a:latin typeface="Arial"/>
              <a:ea typeface="Arial"/>
              <a:cs typeface="Arial"/>
              <a:sym typeface="Arial"/>
            </a:endParaRPr>
          </a:p>
        </p:txBody>
      </p:sp>
      <p:pic>
        <p:nvPicPr>
          <p:cNvPr id="190" name="Google Shape;190;p25"/>
          <p:cNvPicPr preferRelativeResize="0"/>
          <p:nvPr/>
        </p:nvPicPr>
        <p:blipFill rotWithShape="1">
          <a:blip r:embed="rId3">
            <a:alphaModFix/>
          </a:blip>
          <a:srcRect/>
          <a:stretch/>
        </p:blipFill>
        <p:spPr>
          <a:xfrm>
            <a:off x="3316490" y="3904548"/>
            <a:ext cx="2640100" cy="1980075"/>
          </a:xfrm>
          <a:prstGeom prst="rect">
            <a:avLst/>
          </a:prstGeom>
          <a:noFill/>
          <a:ln>
            <a:noFill/>
          </a:ln>
        </p:spPr>
      </p:pic>
      <p:pic>
        <p:nvPicPr>
          <p:cNvPr id="191" name="Google Shape;191;p25"/>
          <p:cNvPicPr preferRelativeResize="0"/>
          <p:nvPr/>
        </p:nvPicPr>
        <p:blipFill rotWithShape="1">
          <a:blip r:embed="rId4">
            <a:alphaModFix/>
          </a:blip>
          <a:srcRect/>
          <a:stretch/>
        </p:blipFill>
        <p:spPr>
          <a:xfrm rot="4741812">
            <a:off x="676112" y="4017141"/>
            <a:ext cx="2339853" cy="1754890"/>
          </a:xfrm>
          <a:prstGeom prst="rect">
            <a:avLst/>
          </a:prstGeom>
          <a:noFill/>
          <a:ln>
            <a:noFill/>
          </a:ln>
        </p:spPr>
      </p:pic>
      <p:pic>
        <p:nvPicPr>
          <p:cNvPr id="192" name="Google Shape;192;p25"/>
          <p:cNvPicPr preferRelativeResize="0"/>
          <p:nvPr/>
        </p:nvPicPr>
        <p:blipFill rotWithShape="1">
          <a:blip r:embed="rId5">
            <a:alphaModFix/>
          </a:blip>
          <a:srcRect/>
          <a:stretch/>
        </p:blipFill>
        <p:spPr>
          <a:xfrm rot="6011519">
            <a:off x="6143703" y="3969577"/>
            <a:ext cx="2466692" cy="18500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457200" y="1185525"/>
            <a:ext cx="7530600" cy="730200"/>
          </a:xfrm>
          <a:prstGeom prst="rect">
            <a:avLst/>
          </a:prstGeom>
          <a:noFill/>
          <a:ln>
            <a:noFill/>
          </a:ln>
        </p:spPr>
        <p:txBody>
          <a:bodyPr spcFirstLastPara="1" wrap="square" lIns="45700" tIns="0" rIns="45700" bIns="0" anchor="t" anchorCtr="0">
            <a:noAutofit/>
          </a:bodyPr>
          <a:lstStyle/>
          <a:p>
            <a:pPr marL="0" marR="0" lvl="0" indent="0" algn="l" rtl="0">
              <a:spcBef>
                <a:spcPts val="0"/>
              </a:spcBef>
              <a:spcAft>
                <a:spcPts val="0"/>
              </a:spcAft>
              <a:buClr>
                <a:schemeClr val="accent1"/>
              </a:buClr>
              <a:buFont typeface="Source Sans Pro"/>
              <a:buNone/>
            </a:pPr>
            <a:r>
              <a:rPr lang="en-US" sz="2400" b="1" i="0" u="none" strike="noStrike" cap="none">
                <a:solidFill>
                  <a:schemeClr val="accent1"/>
                </a:solidFill>
                <a:latin typeface="Source Sans Pro"/>
                <a:ea typeface="Source Sans Pro"/>
                <a:cs typeface="Source Sans Pro"/>
                <a:sym typeface="Source Sans Pro"/>
              </a:rPr>
              <a:t>Enrichment Activities: Art </a:t>
            </a:r>
            <a:r>
              <a:rPr lang="en-US" sz="2400"/>
              <a:t>Analysis &amp; Creation</a:t>
            </a:r>
            <a:r>
              <a:rPr lang="en-US" sz="1800" b="1" i="0" u="none" strike="noStrike" cap="none">
                <a:solidFill>
                  <a:schemeClr val="accent1"/>
                </a:solidFill>
                <a:latin typeface="Source Sans Pro"/>
                <a:ea typeface="Source Sans Pro"/>
                <a:cs typeface="Source Sans Pro"/>
                <a:sym typeface="Source Sans Pro"/>
              </a:rPr>
              <a:t>	</a:t>
            </a:r>
            <a:endParaRPr sz="1800" b="1" i="0" u="none" strike="noStrike" cap="none">
              <a:solidFill>
                <a:schemeClr val="accent1"/>
              </a:solidFill>
              <a:latin typeface="Source Sans Pro"/>
              <a:ea typeface="Source Sans Pro"/>
              <a:cs typeface="Source Sans Pro"/>
              <a:sym typeface="Source Sans Pro"/>
            </a:endParaRPr>
          </a:p>
        </p:txBody>
      </p:sp>
      <p:sp>
        <p:nvSpPr>
          <p:cNvPr id="199" name="Google Shape;199;p26"/>
          <p:cNvSpPr txBox="1">
            <a:spLocks noGrp="1"/>
          </p:cNvSpPr>
          <p:nvPr>
            <p:ph type="body" idx="2"/>
          </p:nvPr>
        </p:nvSpPr>
        <p:spPr>
          <a:xfrm>
            <a:off x="390550" y="1580850"/>
            <a:ext cx="8229600" cy="4352700"/>
          </a:xfrm>
          <a:prstGeom prst="rect">
            <a:avLst/>
          </a:prstGeom>
          <a:noFill/>
          <a:ln>
            <a:noFill/>
          </a:ln>
        </p:spPr>
        <p:txBody>
          <a:bodyPr spcFirstLastPara="1" wrap="square" lIns="91425" tIns="45700" rIns="91425" bIns="45700" anchor="t" anchorCtr="0">
            <a:noAutofit/>
          </a:bodyPr>
          <a:lstStyle/>
          <a:p>
            <a:pPr marL="420624" marR="0" lvl="0" indent="-395224" algn="ctr" rtl="0">
              <a:spcBef>
                <a:spcPts val="0"/>
              </a:spcBef>
              <a:spcAft>
                <a:spcPts val="0"/>
              </a:spcAft>
              <a:buClr>
                <a:schemeClr val="accent1"/>
              </a:buClr>
              <a:buSzPts val="2240"/>
              <a:buFont typeface="Noto Sans Symbols"/>
              <a:buChar char="⦿"/>
            </a:pPr>
            <a:r>
              <a:rPr lang="en-US" sz="2800" b="0" i="0" u="none" strike="noStrike" cap="none">
                <a:solidFill>
                  <a:schemeClr val="lt1"/>
                </a:solidFill>
                <a:latin typeface="Arial"/>
                <a:ea typeface="Arial"/>
                <a:cs typeface="Arial"/>
                <a:sym typeface="Arial"/>
              </a:rPr>
              <a:t>Synthesize knowledge learned throughout Holocaust Unit by </a:t>
            </a:r>
            <a:r>
              <a:rPr lang="en-US"/>
              <a:t>creating a quilt square with visual arts component of what the Holocaust means to each student</a:t>
            </a:r>
            <a:endParaRPr/>
          </a:p>
          <a:p>
            <a:pPr marL="420624" marR="0" lvl="0" indent="-252983" algn="l" rtl="0">
              <a:spcBef>
                <a:spcPts val="560"/>
              </a:spcBef>
              <a:spcAft>
                <a:spcPts val="0"/>
              </a:spcAft>
              <a:buClr>
                <a:schemeClr val="accent1"/>
              </a:buClr>
              <a:buSzPts val="2240"/>
              <a:buFont typeface="Noto Sans Symbols"/>
              <a:buNone/>
            </a:pPr>
            <a:endParaRPr sz="2800" b="0" i="0" u="none" strike="noStrike" cap="none">
              <a:solidFill>
                <a:schemeClr val="lt1"/>
              </a:solidFill>
              <a:latin typeface="Arial"/>
              <a:ea typeface="Arial"/>
              <a:cs typeface="Arial"/>
              <a:sym typeface="Arial"/>
            </a:endParaRPr>
          </a:p>
        </p:txBody>
      </p:sp>
      <p:pic>
        <p:nvPicPr>
          <p:cNvPr id="200" name="Google Shape;200;p26" descr="IMG_4936.JPG"/>
          <p:cNvPicPr preferRelativeResize="0"/>
          <p:nvPr/>
        </p:nvPicPr>
        <p:blipFill rotWithShape="1">
          <a:blip r:embed="rId3">
            <a:alphaModFix/>
          </a:blip>
          <a:srcRect t="10793" b="15827"/>
          <a:stretch/>
        </p:blipFill>
        <p:spPr>
          <a:xfrm>
            <a:off x="108950" y="3787549"/>
            <a:ext cx="2801998" cy="2741524"/>
          </a:xfrm>
          <a:prstGeom prst="rect">
            <a:avLst/>
          </a:prstGeom>
          <a:noFill/>
          <a:ln>
            <a:noFill/>
          </a:ln>
        </p:spPr>
      </p:pic>
      <p:pic>
        <p:nvPicPr>
          <p:cNvPr id="201" name="Google Shape;201;p26" descr="IMG_4937.JPG"/>
          <p:cNvPicPr preferRelativeResize="0"/>
          <p:nvPr/>
        </p:nvPicPr>
        <p:blipFill rotWithShape="1">
          <a:blip r:embed="rId4">
            <a:alphaModFix/>
          </a:blip>
          <a:srcRect t="8873" b="16310"/>
          <a:stretch/>
        </p:blipFill>
        <p:spPr>
          <a:xfrm>
            <a:off x="6137625" y="3893738"/>
            <a:ext cx="2535226" cy="2529152"/>
          </a:xfrm>
          <a:prstGeom prst="rect">
            <a:avLst/>
          </a:prstGeom>
          <a:noFill/>
          <a:ln>
            <a:noFill/>
          </a:ln>
        </p:spPr>
      </p:pic>
      <p:pic>
        <p:nvPicPr>
          <p:cNvPr id="202" name="Google Shape;202;p26" descr="IMG_4938.JPG"/>
          <p:cNvPicPr preferRelativeResize="0"/>
          <p:nvPr/>
        </p:nvPicPr>
        <p:blipFill rotWithShape="1">
          <a:blip r:embed="rId5">
            <a:alphaModFix/>
          </a:blip>
          <a:srcRect l="4279" t="8390" r="6186" b="23503"/>
          <a:stretch/>
        </p:blipFill>
        <p:spPr>
          <a:xfrm>
            <a:off x="2930175" y="3493037"/>
            <a:ext cx="3283638" cy="3330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p:nvPr>
        </p:nvSpPr>
        <p:spPr>
          <a:xfrm>
            <a:off x="457125" y="194575"/>
            <a:ext cx="8513100" cy="1143000"/>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lt1"/>
              </a:buClr>
              <a:buFont typeface="Source Sans Pro"/>
              <a:buNone/>
            </a:pPr>
            <a:r>
              <a:rPr lang="en-US"/>
              <a:t>Virtual Opportunities</a:t>
            </a:r>
            <a:endParaRPr sz="4600" b="0" i="0" u="none" strike="noStrike" cap="none">
              <a:solidFill>
                <a:schemeClr val="lt1"/>
              </a:solidFill>
              <a:latin typeface="Source Sans Pro"/>
              <a:ea typeface="Source Sans Pro"/>
              <a:cs typeface="Source Sans Pro"/>
              <a:sym typeface="Source Sans Pro"/>
            </a:endParaRPr>
          </a:p>
        </p:txBody>
      </p:sp>
      <p:graphicFrame>
        <p:nvGraphicFramePr>
          <p:cNvPr id="209" name="Google Shape;209;p27"/>
          <p:cNvGraphicFramePr/>
          <p:nvPr/>
        </p:nvGraphicFramePr>
        <p:xfrm>
          <a:off x="226325" y="1203900"/>
          <a:ext cx="3000000" cy="3000000"/>
        </p:xfrm>
        <a:graphic>
          <a:graphicData uri="http://schemas.openxmlformats.org/drawingml/2006/table">
            <a:tbl>
              <a:tblPr>
                <a:noFill/>
                <a:tableStyleId>{A9E4889F-4FF1-40E0-9C84-0CE3C6EB5C8B}</a:tableStyleId>
              </a:tblPr>
              <a:tblGrid>
                <a:gridCol w="2185975">
                  <a:extLst>
                    <a:ext uri="{9D8B030D-6E8A-4147-A177-3AD203B41FA5}">
                      <a16:colId xmlns:a16="http://schemas.microsoft.com/office/drawing/2014/main" val="20000"/>
                    </a:ext>
                  </a:extLst>
                </a:gridCol>
                <a:gridCol w="2185975">
                  <a:extLst>
                    <a:ext uri="{9D8B030D-6E8A-4147-A177-3AD203B41FA5}">
                      <a16:colId xmlns:a16="http://schemas.microsoft.com/office/drawing/2014/main" val="20001"/>
                    </a:ext>
                  </a:extLst>
                </a:gridCol>
                <a:gridCol w="2185975">
                  <a:extLst>
                    <a:ext uri="{9D8B030D-6E8A-4147-A177-3AD203B41FA5}">
                      <a16:colId xmlns:a16="http://schemas.microsoft.com/office/drawing/2014/main" val="20002"/>
                    </a:ext>
                  </a:extLst>
                </a:gridCol>
                <a:gridCol w="2185975">
                  <a:extLst>
                    <a:ext uri="{9D8B030D-6E8A-4147-A177-3AD203B41FA5}">
                      <a16:colId xmlns:a16="http://schemas.microsoft.com/office/drawing/2014/main" val="20003"/>
                    </a:ext>
                  </a:extLst>
                </a:gridCol>
              </a:tblGrid>
              <a:tr h="637000">
                <a:tc>
                  <a:txBody>
                    <a:bodyPr/>
                    <a:lstStyle/>
                    <a:p>
                      <a:pPr marL="0" lvl="0" indent="0" algn="ctr" rtl="0">
                        <a:spcBef>
                          <a:spcPts val="0"/>
                        </a:spcBef>
                        <a:spcAft>
                          <a:spcPts val="0"/>
                        </a:spcAft>
                        <a:buNone/>
                      </a:pPr>
                      <a:r>
                        <a:rPr lang="en-US" b="1">
                          <a:solidFill>
                            <a:srgbClr val="FFFFFF"/>
                          </a:solidFill>
                        </a:rPr>
                        <a:t>BLOGGING</a:t>
                      </a:r>
                      <a:endParaRPr b="1">
                        <a:solidFill>
                          <a:srgbClr val="FFFFFF"/>
                        </a:solidFill>
                      </a:endParaRPr>
                    </a:p>
                  </a:txBody>
                  <a:tcPr marL="91425" marR="91425" marT="91425" marB="91425" anchor="ctr"/>
                </a:tc>
                <a:tc>
                  <a:txBody>
                    <a:bodyPr/>
                    <a:lstStyle/>
                    <a:p>
                      <a:pPr marL="0" lvl="0" indent="0" algn="ctr" rtl="0">
                        <a:spcBef>
                          <a:spcPts val="0"/>
                        </a:spcBef>
                        <a:spcAft>
                          <a:spcPts val="0"/>
                        </a:spcAft>
                        <a:buNone/>
                      </a:pPr>
                      <a:r>
                        <a:rPr lang="en-US" b="1">
                          <a:solidFill>
                            <a:srgbClr val="FFFFFF"/>
                          </a:solidFill>
                        </a:rPr>
                        <a:t>VISUAL ARTS</a:t>
                      </a:r>
                      <a:endParaRPr b="1">
                        <a:solidFill>
                          <a:srgbClr val="FFFFFF"/>
                        </a:solidFill>
                      </a:endParaRPr>
                    </a:p>
                  </a:txBody>
                  <a:tcPr marL="91425" marR="91425" marT="91425" marB="91425" anchor="ctr"/>
                </a:tc>
                <a:tc>
                  <a:txBody>
                    <a:bodyPr/>
                    <a:lstStyle/>
                    <a:p>
                      <a:pPr marL="0" lvl="0" indent="0" algn="ctr" rtl="0">
                        <a:spcBef>
                          <a:spcPts val="0"/>
                        </a:spcBef>
                        <a:spcAft>
                          <a:spcPts val="0"/>
                        </a:spcAft>
                        <a:buNone/>
                      </a:pPr>
                      <a:r>
                        <a:rPr lang="en-US" b="1">
                          <a:solidFill>
                            <a:srgbClr val="FFFFFF"/>
                          </a:solidFill>
                        </a:rPr>
                        <a:t>MUSIC</a:t>
                      </a:r>
                      <a:endParaRPr b="1">
                        <a:solidFill>
                          <a:srgbClr val="FFFFFF"/>
                        </a:solidFill>
                      </a:endParaRPr>
                    </a:p>
                  </a:txBody>
                  <a:tcPr marL="91425" marR="91425" marT="91425" marB="91425" anchor="ctr"/>
                </a:tc>
                <a:tc>
                  <a:txBody>
                    <a:bodyPr/>
                    <a:lstStyle/>
                    <a:p>
                      <a:pPr marL="0" lvl="0" indent="0" algn="ctr" rtl="0">
                        <a:spcBef>
                          <a:spcPts val="0"/>
                        </a:spcBef>
                        <a:spcAft>
                          <a:spcPts val="0"/>
                        </a:spcAft>
                        <a:buNone/>
                      </a:pPr>
                      <a:r>
                        <a:rPr lang="en-US" b="1">
                          <a:solidFill>
                            <a:srgbClr val="FFFFFF"/>
                          </a:solidFill>
                        </a:rPr>
                        <a:t>DRAMA</a:t>
                      </a:r>
                      <a:endParaRPr b="1">
                        <a:solidFill>
                          <a:srgbClr val="FFFFFF"/>
                        </a:solidFill>
                      </a:endParaRPr>
                    </a:p>
                  </a:txBody>
                  <a:tcPr marL="91425" marR="91425" marT="91425" marB="91425" anchor="ctr"/>
                </a:tc>
                <a:extLst>
                  <a:ext uri="{0D108BD9-81ED-4DB2-BD59-A6C34878D82A}">
                    <a16:rowId xmlns:a16="http://schemas.microsoft.com/office/drawing/2014/main" val="10000"/>
                  </a:ext>
                </a:extLst>
              </a:tr>
              <a:tr h="488102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pic>
        <p:nvPicPr>
          <p:cNvPr id="210" name="Google Shape;210;p27"/>
          <p:cNvPicPr preferRelativeResize="0"/>
          <p:nvPr/>
        </p:nvPicPr>
        <p:blipFill>
          <a:blip r:embed="rId3">
            <a:alphaModFix/>
          </a:blip>
          <a:stretch>
            <a:fillRect/>
          </a:stretch>
        </p:blipFill>
        <p:spPr>
          <a:xfrm>
            <a:off x="352100" y="1976324"/>
            <a:ext cx="1760724" cy="1035125"/>
          </a:xfrm>
          <a:prstGeom prst="rect">
            <a:avLst/>
          </a:prstGeom>
          <a:noFill/>
          <a:ln>
            <a:noFill/>
          </a:ln>
        </p:spPr>
      </p:pic>
      <p:pic>
        <p:nvPicPr>
          <p:cNvPr id="211" name="Google Shape;211;p27"/>
          <p:cNvPicPr preferRelativeResize="0"/>
          <p:nvPr/>
        </p:nvPicPr>
        <p:blipFill>
          <a:blip r:embed="rId4">
            <a:alphaModFix/>
          </a:blip>
          <a:stretch>
            <a:fillRect/>
          </a:stretch>
        </p:blipFill>
        <p:spPr>
          <a:xfrm>
            <a:off x="544748" y="3272547"/>
            <a:ext cx="1760725" cy="630478"/>
          </a:xfrm>
          <a:prstGeom prst="rect">
            <a:avLst/>
          </a:prstGeom>
          <a:noFill/>
          <a:ln>
            <a:noFill/>
          </a:ln>
        </p:spPr>
      </p:pic>
      <p:pic>
        <p:nvPicPr>
          <p:cNvPr id="212" name="Google Shape;212;p27"/>
          <p:cNvPicPr preferRelativeResize="0"/>
          <p:nvPr/>
        </p:nvPicPr>
        <p:blipFill>
          <a:blip r:embed="rId5">
            <a:alphaModFix/>
          </a:blip>
          <a:stretch>
            <a:fillRect/>
          </a:stretch>
        </p:blipFill>
        <p:spPr>
          <a:xfrm>
            <a:off x="352100" y="3969597"/>
            <a:ext cx="1339075" cy="1317725"/>
          </a:xfrm>
          <a:prstGeom prst="rect">
            <a:avLst/>
          </a:prstGeom>
          <a:noFill/>
          <a:ln>
            <a:noFill/>
          </a:ln>
        </p:spPr>
      </p:pic>
      <p:pic>
        <p:nvPicPr>
          <p:cNvPr id="213" name="Google Shape;213;p27"/>
          <p:cNvPicPr preferRelativeResize="0"/>
          <p:nvPr/>
        </p:nvPicPr>
        <p:blipFill>
          <a:blip r:embed="rId6">
            <a:alphaModFix/>
          </a:blip>
          <a:stretch>
            <a:fillRect/>
          </a:stretch>
        </p:blipFill>
        <p:spPr>
          <a:xfrm>
            <a:off x="1051523" y="5353898"/>
            <a:ext cx="1253950" cy="1253975"/>
          </a:xfrm>
          <a:prstGeom prst="rect">
            <a:avLst/>
          </a:prstGeom>
          <a:noFill/>
          <a:ln>
            <a:noFill/>
          </a:ln>
        </p:spPr>
      </p:pic>
      <p:pic>
        <p:nvPicPr>
          <p:cNvPr id="214" name="Google Shape;214;p27"/>
          <p:cNvPicPr preferRelativeResize="0"/>
          <p:nvPr/>
        </p:nvPicPr>
        <p:blipFill>
          <a:blip r:embed="rId7">
            <a:alphaModFix/>
          </a:blip>
          <a:stretch>
            <a:fillRect/>
          </a:stretch>
        </p:blipFill>
        <p:spPr>
          <a:xfrm>
            <a:off x="2519650" y="5741775"/>
            <a:ext cx="2078625" cy="866100"/>
          </a:xfrm>
          <a:prstGeom prst="rect">
            <a:avLst/>
          </a:prstGeom>
          <a:noFill/>
          <a:ln>
            <a:noFill/>
          </a:ln>
        </p:spPr>
      </p:pic>
      <p:pic>
        <p:nvPicPr>
          <p:cNvPr id="215" name="Google Shape;215;p27"/>
          <p:cNvPicPr preferRelativeResize="0"/>
          <p:nvPr/>
        </p:nvPicPr>
        <p:blipFill>
          <a:blip r:embed="rId8">
            <a:alphaModFix/>
          </a:blip>
          <a:stretch>
            <a:fillRect/>
          </a:stretch>
        </p:blipFill>
        <p:spPr>
          <a:xfrm>
            <a:off x="3125999" y="4313651"/>
            <a:ext cx="1339075" cy="1368022"/>
          </a:xfrm>
          <a:prstGeom prst="rect">
            <a:avLst/>
          </a:prstGeom>
          <a:noFill/>
          <a:ln>
            <a:noFill/>
          </a:ln>
        </p:spPr>
      </p:pic>
      <p:pic>
        <p:nvPicPr>
          <p:cNvPr id="216" name="Google Shape;216;p27"/>
          <p:cNvPicPr preferRelativeResize="0"/>
          <p:nvPr/>
        </p:nvPicPr>
        <p:blipFill>
          <a:blip r:embed="rId9">
            <a:alphaModFix/>
          </a:blip>
          <a:stretch>
            <a:fillRect/>
          </a:stretch>
        </p:blipFill>
        <p:spPr>
          <a:xfrm>
            <a:off x="2519650" y="1835025"/>
            <a:ext cx="1597075" cy="1073234"/>
          </a:xfrm>
          <a:prstGeom prst="rect">
            <a:avLst/>
          </a:prstGeom>
          <a:noFill/>
          <a:ln>
            <a:noFill/>
          </a:ln>
        </p:spPr>
      </p:pic>
      <p:pic>
        <p:nvPicPr>
          <p:cNvPr id="217" name="Google Shape;217;p27"/>
          <p:cNvPicPr preferRelativeResize="0"/>
          <p:nvPr/>
        </p:nvPicPr>
        <p:blipFill>
          <a:blip r:embed="rId10">
            <a:alphaModFix/>
          </a:blip>
          <a:stretch>
            <a:fillRect/>
          </a:stretch>
        </p:blipFill>
        <p:spPr>
          <a:xfrm>
            <a:off x="2735575" y="3128375"/>
            <a:ext cx="1035124" cy="1035124"/>
          </a:xfrm>
          <a:prstGeom prst="rect">
            <a:avLst/>
          </a:prstGeom>
          <a:noFill/>
          <a:ln>
            <a:noFill/>
          </a:ln>
        </p:spPr>
      </p:pic>
      <p:pic>
        <p:nvPicPr>
          <p:cNvPr id="218" name="Google Shape;218;p27"/>
          <p:cNvPicPr preferRelativeResize="0"/>
          <p:nvPr/>
        </p:nvPicPr>
        <p:blipFill>
          <a:blip r:embed="rId11">
            <a:alphaModFix/>
          </a:blip>
          <a:stretch>
            <a:fillRect/>
          </a:stretch>
        </p:blipFill>
        <p:spPr>
          <a:xfrm>
            <a:off x="4759525" y="2095855"/>
            <a:ext cx="1760725" cy="638263"/>
          </a:xfrm>
          <a:prstGeom prst="rect">
            <a:avLst/>
          </a:prstGeom>
          <a:noFill/>
          <a:ln>
            <a:noFill/>
          </a:ln>
        </p:spPr>
      </p:pic>
      <p:pic>
        <p:nvPicPr>
          <p:cNvPr id="219" name="Google Shape;219;p27"/>
          <p:cNvPicPr preferRelativeResize="0"/>
          <p:nvPr/>
        </p:nvPicPr>
        <p:blipFill>
          <a:blip r:embed="rId12">
            <a:alphaModFix/>
          </a:blip>
          <a:stretch>
            <a:fillRect/>
          </a:stretch>
        </p:blipFill>
        <p:spPr>
          <a:xfrm>
            <a:off x="4704113" y="3187143"/>
            <a:ext cx="1871549" cy="801300"/>
          </a:xfrm>
          <a:prstGeom prst="rect">
            <a:avLst/>
          </a:prstGeom>
          <a:noFill/>
          <a:ln>
            <a:noFill/>
          </a:ln>
        </p:spPr>
      </p:pic>
      <p:pic>
        <p:nvPicPr>
          <p:cNvPr id="220" name="Google Shape;220;p27"/>
          <p:cNvPicPr preferRelativeResize="0"/>
          <p:nvPr/>
        </p:nvPicPr>
        <p:blipFill>
          <a:blip r:embed="rId13">
            <a:alphaModFix/>
          </a:blip>
          <a:stretch>
            <a:fillRect/>
          </a:stretch>
        </p:blipFill>
        <p:spPr>
          <a:xfrm>
            <a:off x="4918075" y="4093425"/>
            <a:ext cx="1443625" cy="1443625"/>
          </a:xfrm>
          <a:prstGeom prst="rect">
            <a:avLst/>
          </a:prstGeom>
          <a:noFill/>
          <a:ln>
            <a:noFill/>
          </a:ln>
        </p:spPr>
      </p:pic>
      <p:pic>
        <p:nvPicPr>
          <p:cNvPr id="221" name="Google Shape;221;p27"/>
          <p:cNvPicPr preferRelativeResize="0"/>
          <p:nvPr/>
        </p:nvPicPr>
        <p:blipFill>
          <a:blip r:embed="rId14">
            <a:alphaModFix/>
          </a:blip>
          <a:stretch>
            <a:fillRect/>
          </a:stretch>
        </p:blipFill>
        <p:spPr>
          <a:xfrm>
            <a:off x="4704118" y="5838025"/>
            <a:ext cx="2027050" cy="417700"/>
          </a:xfrm>
          <a:prstGeom prst="rect">
            <a:avLst/>
          </a:prstGeom>
          <a:noFill/>
          <a:ln>
            <a:noFill/>
          </a:ln>
        </p:spPr>
      </p:pic>
      <p:pic>
        <p:nvPicPr>
          <p:cNvPr id="222" name="Google Shape;222;p27"/>
          <p:cNvPicPr preferRelativeResize="0"/>
          <p:nvPr/>
        </p:nvPicPr>
        <p:blipFill>
          <a:blip r:embed="rId15">
            <a:alphaModFix/>
          </a:blip>
          <a:stretch>
            <a:fillRect/>
          </a:stretch>
        </p:blipFill>
        <p:spPr>
          <a:xfrm>
            <a:off x="7423500" y="1922388"/>
            <a:ext cx="1143000" cy="1143000"/>
          </a:xfrm>
          <a:prstGeom prst="rect">
            <a:avLst/>
          </a:prstGeom>
          <a:noFill/>
          <a:ln>
            <a:noFill/>
          </a:ln>
        </p:spPr>
      </p:pic>
      <p:pic>
        <p:nvPicPr>
          <p:cNvPr id="223" name="Google Shape;223;p27"/>
          <p:cNvPicPr preferRelativeResize="0"/>
          <p:nvPr/>
        </p:nvPicPr>
        <p:blipFill>
          <a:blip r:embed="rId16">
            <a:alphaModFix/>
          </a:blip>
          <a:stretch>
            <a:fillRect/>
          </a:stretch>
        </p:blipFill>
        <p:spPr>
          <a:xfrm>
            <a:off x="7017799" y="3224888"/>
            <a:ext cx="1871525" cy="725800"/>
          </a:xfrm>
          <a:prstGeom prst="rect">
            <a:avLst/>
          </a:prstGeom>
          <a:noFill/>
          <a:ln>
            <a:noFill/>
          </a:ln>
        </p:spPr>
      </p:pic>
      <p:pic>
        <p:nvPicPr>
          <p:cNvPr id="224" name="Google Shape;224;p27"/>
          <p:cNvPicPr preferRelativeResize="0"/>
          <p:nvPr/>
        </p:nvPicPr>
        <p:blipFill>
          <a:blip r:embed="rId17">
            <a:alphaModFix/>
          </a:blip>
          <a:stretch>
            <a:fillRect/>
          </a:stretch>
        </p:blipFill>
        <p:spPr>
          <a:xfrm>
            <a:off x="7284025" y="4110233"/>
            <a:ext cx="1339074" cy="892716"/>
          </a:xfrm>
          <a:prstGeom prst="rect">
            <a:avLst/>
          </a:prstGeom>
          <a:noFill/>
          <a:ln>
            <a:noFill/>
          </a:ln>
        </p:spPr>
      </p:pic>
      <p:pic>
        <p:nvPicPr>
          <p:cNvPr id="225" name="Google Shape;225;p27"/>
          <p:cNvPicPr preferRelativeResize="0"/>
          <p:nvPr/>
        </p:nvPicPr>
        <p:blipFill>
          <a:blip r:embed="rId18">
            <a:alphaModFix/>
          </a:blip>
          <a:stretch>
            <a:fillRect/>
          </a:stretch>
        </p:blipFill>
        <p:spPr>
          <a:xfrm>
            <a:off x="6837025" y="5242189"/>
            <a:ext cx="2027050" cy="101353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8"/>
          <p:cNvSpPr txBox="1">
            <a:spLocks noGrp="1"/>
          </p:cNvSpPr>
          <p:nvPr>
            <p:ph type="title"/>
          </p:nvPr>
        </p:nvSpPr>
        <p:spPr>
          <a:xfrm>
            <a:off x="2082950" y="55425"/>
            <a:ext cx="5083800" cy="747300"/>
          </a:xfrm>
          <a:prstGeom prst="rect">
            <a:avLst/>
          </a:prstGeom>
          <a:noFill/>
          <a:ln>
            <a:noFill/>
          </a:ln>
        </p:spPr>
        <p:txBody>
          <a:bodyPr spcFirstLastPara="1" wrap="square" lIns="45700" tIns="45700" rIns="45700" bIns="45700" anchor="b" anchorCtr="0">
            <a:noAutofit/>
          </a:bodyPr>
          <a:lstStyle/>
          <a:p>
            <a:pPr marL="0" marR="0" lvl="0" indent="0" algn="ctr" rtl="0">
              <a:spcBef>
                <a:spcPts val="0"/>
              </a:spcBef>
              <a:spcAft>
                <a:spcPts val="0"/>
              </a:spcAft>
              <a:buClr>
                <a:schemeClr val="accent1"/>
              </a:buClr>
              <a:buFont typeface="Source Sans Pro"/>
              <a:buNone/>
            </a:pPr>
            <a:r>
              <a:rPr lang="en-US" sz="3600"/>
              <a:t>Other Resources</a:t>
            </a:r>
            <a:endParaRPr sz="3600" b="1" i="0" u="none" strike="noStrike" cap="none">
              <a:solidFill>
                <a:schemeClr val="accent1"/>
              </a:solidFill>
              <a:latin typeface="Source Sans Pro"/>
              <a:ea typeface="Source Sans Pro"/>
              <a:cs typeface="Source Sans Pro"/>
              <a:sym typeface="Source Sans Pro"/>
            </a:endParaRPr>
          </a:p>
        </p:txBody>
      </p:sp>
      <p:sp>
        <p:nvSpPr>
          <p:cNvPr id="232" name="Google Shape;232;p28"/>
          <p:cNvSpPr txBox="1"/>
          <p:nvPr/>
        </p:nvSpPr>
        <p:spPr>
          <a:xfrm>
            <a:off x="533400" y="5486400"/>
            <a:ext cx="80010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Valerie Prescott </a:t>
            </a:r>
            <a:r>
              <a:rPr lang="en-US" sz="1800" u="sng">
                <a:solidFill>
                  <a:schemeClr val="hlink"/>
                </a:solidFill>
                <a:latin typeface="Arial"/>
                <a:ea typeface="Arial"/>
                <a:cs typeface="Arial"/>
                <a:sym typeface="Arial"/>
                <a:hlinkClick r:id="rId3"/>
              </a:rPr>
              <a:t>prescova@u4sd.org</a:t>
            </a:r>
            <a:endParaRPr sz="1800">
              <a:solidFill>
                <a:schemeClr val="lt1"/>
              </a:solidFill>
              <a:latin typeface="Arial"/>
              <a:ea typeface="Arial"/>
              <a:cs typeface="Arial"/>
              <a:sym typeface="Arial"/>
            </a:endParaRPr>
          </a:p>
          <a:p>
            <a:pPr marL="0" marR="0" lvl="0" indent="0" algn="ctr" rtl="0">
              <a:spcBef>
                <a:spcPts val="0"/>
              </a:spcBef>
              <a:spcAft>
                <a:spcPts val="0"/>
              </a:spcAft>
              <a:buNone/>
            </a:pPr>
            <a:r>
              <a:rPr lang="en-US" sz="1800">
                <a:solidFill>
                  <a:schemeClr val="lt1"/>
                </a:solidFill>
                <a:latin typeface="Arial"/>
                <a:ea typeface="Arial"/>
                <a:cs typeface="Arial"/>
                <a:sym typeface="Arial"/>
              </a:rPr>
              <a:t>5</a:t>
            </a:r>
            <a:r>
              <a:rPr lang="en-US" sz="1800" baseline="30000">
                <a:solidFill>
                  <a:schemeClr val="lt1"/>
                </a:solidFill>
                <a:latin typeface="Arial"/>
                <a:ea typeface="Arial"/>
                <a:cs typeface="Arial"/>
                <a:sym typeface="Arial"/>
              </a:rPr>
              <a:t>th</a:t>
            </a:r>
            <a:r>
              <a:rPr lang="en-US" sz="1800">
                <a:solidFill>
                  <a:schemeClr val="lt1"/>
                </a:solidFill>
                <a:latin typeface="Arial"/>
                <a:ea typeface="Arial"/>
                <a:cs typeface="Arial"/>
                <a:sym typeface="Arial"/>
              </a:rPr>
              <a:t> Grade Teacher at Barkstall Elementary in Champaign, IL</a:t>
            </a:r>
            <a:endParaRPr/>
          </a:p>
          <a:p>
            <a:pPr marL="0" marR="0" lvl="0" indent="0" algn="ctr" rtl="0">
              <a:spcBef>
                <a:spcPts val="0"/>
              </a:spcBef>
              <a:spcAft>
                <a:spcPts val="0"/>
              </a:spcAft>
              <a:buNone/>
            </a:pPr>
            <a:r>
              <a:rPr lang="en-US" sz="1800">
                <a:solidFill>
                  <a:schemeClr val="lt1"/>
                </a:solidFill>
                <a:latin typeface="Arial"/>
                <a:ea typeface="Arial"/>
                <a:cs typeface="Arial"/>
                <a:sym typeface="Arial"/>
              </a:rPr>
              <a:t>Mindy Dyson </a:t>
            </a:r>
            <a:r>
              <a:rPr lang="en-US" sz="1800" u="sng">
                <a:solidFill>
                  <a:schemeClr val="hlink"/>
                </a:solidFill>
                <a:latin typeface="Arial"/>
                <a:ea typeface="Arial"/>
                <a:cs typeface="Arial"/>
                <a:sym typeface="Arial"/>
                <a:hlinkClick r:id="rId4"/>
              </a:rPr>
              <a:t>dysonmi@u4sd.org</a:t>
            </a:r>
            <a:endParaRPr sz="1800">
              <a:solidFill>
                <a:schemeClr val="lt1"/>
              </a:solidFill>
              <a:latin typeface="Arial"/>
              <a:ea typeface="Arial"/>
              <a:cs typeface="Arial"/>
              <a:sym typeface="Arial"/>
            </a:endParaRPr>
          </a:p>
          <a:p>
            <a:pPr marL="0" marR="0" lvl="0" indent="0" algn="ctr" rtl="0">
              <a:spcBef>
                <a:spcPts val="0"/>
              </a:spcBef>
              <a:spcAft>
                <a:spcPts val="0"/>
              </a:spcAft>
              <a:buNone/>
            </a:pPr>
            <a:r>
              <a:rPr lang="en-US" sz="1800">
                <a:solidFill>
                  <a:schemeClr val="lt1"/>
                </a:solidFill>
                <a:latin typeface="Arial"/>
                <a:ea typeface="Arial"/>
                <a:cs typeface="Arial"/>
                <a:sym typeface="Arial"/>
              </a:rPr>
              <a:t>5</a:t>
            </a:r>
            <a:r>
              <a:rPr lang="en-US" sz="1800" baseline="30000">
                <a:solidFill>
                  <a:schemeClr val="lt1"/>
                </a:solidFill>
                <a:latin typeface="Arial"/>
                <a:ea typeface="Arial"/>
                <a:cs typeface="Arial"/>
                <a:sym typeface="Arial"/>
              </a:rPr>
              <a:t>th</a:t>
            </a:r>
            <a:r>
              <a:rPr lang="en-US" sz="1800">
                <a:solidFill>
                  <a:schemeClr val="lt1"/>
                </a:solidFill>
                <a:latin typeface="Arial"/>
                <a:ea typeface="Arial"/>
                <a:cs typeface="Arial"/>
                <a:sym typeface="Arial"/>
              </a:rPr>
              <a:t> Grade Teacher at South Side Elementary in Champaign, IL</a:t>
            </a:r>
            <a:endParaRPr sz="1800">
              <a:solidFill>
                <a:schemeClr val="lt1"/>
              </a:solidFill>
              <a:latin typeface="Arial"/>
              <a:ea typeface="Arial"/>
              <a:cs typeface="Arial"/>
              <a:sym typeface="Arial"/>
            </a:endParaRPr>
          </a:p>
        </p:txBody>
      </p:sp>
      <p:pic>
        <p:nvPicPr>
          <p:cNvPr id="233" name="Google Shape;233;p28"/>
          <p:cNvPicPr preferRelativeResize="0"/>
          <p:nvPr/>
        </p:nvPicPr>
        <p:blipFill>
          <a:blip r:embed="rId5">
            <a:alphaModFix/>
          </a:blip>
          <a:stretch>
            <a:fillRect/>
          </a:stretch>
        </p:blipFill>
        <p:spPr>
          <a:xfrm>
            <a:off x="152400" y="802725"/>
            <a:ext cx="2924277" cy="4452371"/>
          </a:xfrm>
          <a:prstGeom prst="rect">
            <a:avLst/>
          </a:prstGeom>
          <a:noFill/>
          <a:ln>
            <a:noFill/>
          </a:ln>
        </p:spPr>
      </p:pic>
      <p:pic>
        <p:nvPicPr>
          <p:cNvPr id="234" name="Google Shape;234;p28"/>
          <p:cNvPicPr preferRelativeResize="0"/>
          <p:nvPr/>
        </p:nvPicPr>
        <p:blipFill>
          <a:blip r:embed="rId6">
            <a:alphaModFix/>
          </a:blip>
          <a:stretch>
            <a:fillRect/>
          </a:stretch>
        </p:blipFill>
        <p:spPr>
          <a:xfrm>
            <a:off x="2820025" y="1143325"/>
            <a:ext cx="3954400" cy="3015423"/>
          </a:xfrm>
          <a:prstGeom prst="rect">
            <a:avLst/>
          </a:prstGeom>
          <a:noFill/>
          <a:ln>
            <a:noFill/>
          </a:ln>
        </p:spPr>
      </p:pic>
      <p:pic>
        <p:nvPicPr>
          <p:cNvPr id="235" name="Google Shape;235;p28"/>
          <p:cNvPicPr preferRelativeResize="0"/>
          <p:nvPr/>
        </p:nvPicPr>
        <p:blipFill>
          <a:blip r:embed="rId7">
            <a:alphaModFix/>
          </a:blip>
          <a:stretch>
            <a:fillRect/>
          </a:stretch>
        </p:blipFill>
        <p:spPr>
          <a:xfrm>
            <a:off x="6476227" y="2293150"/>
            <a:ext cx="2623424" cy="34321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9"/>
          <p:cNvPicPr preferRelativeResize="0"/>
          <p:nvPr/>
        </p:nvPicPr>
        <p:blipFill rotWithShape="1">
          <a:blip r:embed="rId3">
            <a:alphaModFix/>
          </a:blip>
          <a:srcRect l="5216" t="5080" r="2939" b="7476"/>
          <a:stretch/>
        </p:blipFill>
        <p:spPr>
          <a:xfrm>
            <a:off x="6540375" y="55425"/>
            <a:ext cx="2542322" cy="3227404"/>
          </a:xfrm>
          <a:prstGeom prst="rect">
            <a:avLst/>
          </a:prstGeom>
          <a:noFill/>
          <a:ln>
            <a:noFill/>
          </a:ln>
        </p:spPr>
      </p:pic>
      <p:pic>
        <p:nvPicPr>
          <p:cNvPr id="242" name="Google Shape;242;p29"/>
          <p:cNvPicPr preferRelativeResize="0"/>
          <p:nvPr/>
        </p:nvPicPr>
        <p:blipFill rotWithShape="1">
          <a:blip r:embed="rId4">
            <a:alphaModFix/>
          </a:blip>
          <a:srcRect l="6344" t="9151" r="8156" b="13819"/>
          <a:stretch/>
        </p:blipFill>
        <p:spPr>
          <a:xfrm>
            <a:off x="66675" y="55425"/>
            <a:ext cx="2542322" cy="3053907"/>
          </a:xfrm>
          <a:prstGeom prst="rect">
            <a:avLst/>
          </a:prstGeom>
          <a:noFill/>
          <a:ln>
            <a:noFill/>
          </a:ln>
        </p:spPr>
      </p:pic>
      <p:sp>
        <p:nvSpPr>
          <p:cNvPr id="243" name="Google Shape;243;p29"/>
          <p:cNvSpPr txBox="1">
            <a:spLocks noGrp="1"/>
          </p:cNvSpPr>
          <p:nvPr>
            <p:ph type="title"/>
          </p:nvPr>
        </p:nvSpPr>
        <p:spPr>
          <a:xfrm>
            <a:off x="2082950" y="55425"/>
            <a:ext cx="5083800" cy="747300"/>
          </a:xfrm>
          <a:prstGeom prst="rect">
            <a:avLst/>
          </a:prstGeom>
          <a:noFill/>
          <a:ln>
            <a:noFill/>
          </a:ln>
        </p:spPr>
        <p:txBody>
          <a:bodyPr spcFirstLastPara="1" wrap="square" lIns="45700" tIns="45700" rIns="45700" bIns="45700" anchor="b" anchorCtr="0">
            <a:noAutofit/>
          </a:bodyPr>
          <a:lstStyle/>
          <a:p>
            <a:pPr marL="0" marR="0" lvl="0" indent="0" algn="ctr" rtl="0">
              <a:spcBef>
                <a:spcPts val="0"/>
              </a:spcBef>
              <a:spcAft>
                <a:spcPts val="0"/>
              </a:spcAft>
              <a:buClr>
                <a:schemeClr val="accent1"/>
              </a:buClr>
              <a:buFont typeface="Source Sans Pro"/>
              <a:buNone/>
            </a:pPr>
            <a:r>
              <a:rPr lang="en-US" sz="3600" b="1" i="0" u="none" strike="noStrike" cap="none">
                <a:solidFill>
                  <a:srgbClr val="FFFFFF"/>
                </a:solidFill>
                <a:latin typeface="Source Sans Pro"/>
                <a:ea typeface="Source Sans Pro"/>
                <a:cs typeface="Source Sans Pro"/>
                <a:sym typeface="Source Sans Pro"/>
              </a:rPr>
              <a:t>Walk Through Gallery</a:t>
            </a:r>
            <a:endParaRPr sz="3600" b="1" i="0" u="none" strike="noStrike" cap="none">
              <a:solidFill>
                <a:srgbClr val="FFFFFF"/>
              </a:solidFill>
              <a:latin typeface="Source Sans Pro"/>
              <a:ea typeface="Source Sans Pro"/>
              <a:cs typeface="Source Sans Pro"/>
              <a:sym typeface="Source Sans Pro"/>
            </a:endParaRPr>
          </a:p>
        </p:txBody>
      </p:sp>
      <p:pic>
        <p:nvPicPr>
          <p:cNvPr id="244" name="Google Shape;244;p29"/>
          <p:cNvPicPr preferRelativeResize="0"/>
          <p:nvPr/>
        </p:nvPicPr>
        <p:blipFill rotWithShape="1">
          <a:blip r:embed="rId5">
            <a:alphaModFix/>
          </a:blip>
          <a:srcRect l="3387" t="4307" r="1736" b="3653"/>
          <a:stretch/>
        </p:blipFill>
        <p:spPr>
          <a:xfrm>
            <a:off x="2609000" y="802725"/>
            <a:ext cx="3724852" cy="2710003"/>
          </a:xfrm>
          <a:prstGeom prst="rect">
            <a:avLst/>
          </a:prstGeom>
          <a:noFill/>
          <a:ln>
            <a:noFill/>
          </a:ln>
        </p:spPr>
      </p:pic>
      <p:pic>
        <p:nvPicPr>
          <p:cNvPr id="245" name="Google Shape;245;p29"/>
          <p:cNvPicPr preferRelativeResize="0"/>
          <p:nvPr/>
        </p:nvPicPr>
        <p:blipFill rotWithShape="1">
          <a:blip r:embed="rId6">
            <a:alphaModFix/>
          </a:blip>
          <a:srcRect l="5672" t="6408" r="4993" b="3582"/>
          <a:stretch/>
        </p:blipFill>
        <p:spPr>
          <a:xfrm>
            <a:off x="6333838" y="3044500"/>
            <a:ext cx="2838961" cy="3813496"/>
          </a:xfrm>
          <a:prstGeom prst="rect">
            <a:avLst/>
          </a:prstGeom>
          <a:noFill/>
          <a:ln>
            <a:noFill/>
          </a:ln>
        </p:spPr>
      </p:pic>
      <p:pic>
        <p:nvPicPr>
          <p:cNvPr id="246" name="Google Shape;246;p29"/>
          <p:cNvPicPr preferRelativeResize="0"/>
          <p:nvPr/>
        </p:nvPicPr>
        <p:blipFill rotWithShape="1">
          <a:blip r:embed="rId7">
            <a:alphaModFix/>
          </a:blip>
          <a:srcRect l="7327" t="5617" r="4922" b="4937"/>
          <a:stretch/>
        </p:blipFill>
        <p:spPr>
          <a:xfrm>
            <a:off x="2654475" y="3613688"/>
            <a:ext cx="3633900" cy="2777960"/>
          </a:xfrm>
          <a:prstGeom prst="rect">
            <a:avLst/>
          </a:prstGeom>
          <a:noFill/>
          <a:ln>
            <a:noFill/>
          </a:ln>
        </p:spPr>
      </p:pic>
      <p:pic>
        <p:nvPicPr>
          <p:cNvPr id="247" name="Google Shape;247;p29"/>
          <p:cNvPicPr preferRelativeResize="0"/>
          <p:nvPr/>
        </p:nvPicPr>
        <p:blipFill rotWithShape="1">
          <a:blip r:embed="rId8">
            <a:alphaModFix/>
          </a:blip>
          <a:srcRect l="12912" t="10743" r="9303" b="10609"/>
          <a:stretch/>
        </p:blipFill>
        <p:spPr>
          <a:xfrm>
            <a:off x="66675" y="3362985"/>
            <a:ext cx="2542322" cy="34271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0"/>
          <p:cNvPicPr preferRelativeResize="0"/>
          <p:nvPr/>
        </p:nvPicPr>
        <p:blipFill>
          <a:blip r:embed="rId3">
            <a:alphaModFix/>
          </a:blip>
          <a:stretch>
            <a:fillRect/>
          </a:stretch>
        </p:blipFill>
        <p:spPr>
          <a:xfrm>
            <a:off x="66600" y="73548"/>
            <a:ext cx="2824226" cy="3678025"/>
          </a:xfrm>
          <a:prstGeom prst="rect">
            <a:avLst/>
          </a:prstGeom>
          <a:noFill/>
          <a:ln>
            <a:noFill/>
          </a:ln>
        </p:spPr>
      </p:pic>
      <p:pic>
        <p:nvPicPr>
          <p:cNvPr id="254" name="Google Shape;254;p30"/>
          <p:cNvPicPr preferRelativeResize="0"/>
          <p:nvPr/>
        </p:nvPicPr>
        <p:blipFill>
          <a:blip r:embed="rId4">
            <a:alphaModFix/>
          </a:blip>
          <a:stretch>
            <a:fillRect/>
          </a:stretch>
        </p:blipFill>
        <p:spPr>
          <a:xfrm>
            <a:off x="2731475" y="73549"/>
            <a:ext cx="3428674" cy="4533247"/>
          </a:xfrm>
          <a:prstGeom prst="rect">
            <a:avLst/>
          </a:prstGeom>
          <a:noFill/>
          <a:ln>
            <a:noFill/>
          </a:ln>
        </p:spPr>
      </p:pic>
      <p:pic>
        <p:nvPicPr>
          <p:cNvPr id="255" name="Google Shape;255;p30"/>
          <p:cNvPicPr preferRelativeResize="0"/>
          <p:nvPr/>
        </p:nvPicPr>
        <p:blipFill>
          <a:blip r:embed="rId5">
            <a:alphaModFix/>
          </a:blip>
          <a:stretch>
            <a:fillRect/>
          </a:stretch>
        </p:blipFill>
        <p:spPr>
          <a:xfrm>
            <a:off x="6160150" y="73550"/>
            <a:ext cx="2899676" cy="3824546"/>
          </a:xfrm>
          <a:prstGeom prst="rect">
            <a:avLst/>
          </a:prstGeom>
          <a:noFill/>
          <a:ln>
            <a:noFill/>
          </a:ln>
        </p:spPr>
      </p:pic>
      <p:pic>
        <p:nvPicPr>
          <p:cNvPr id="256" name="Google Shape;256;p30"/>
          <p:cNvPicPr preferRelativeResize="0"/>
          <p:nvPr/>
        </p:nvPicPr>
        <p:blipFill>
          <a:blip r:embed="rId6">
            <a:alphaModFix/>
          </a:blip>
          <a:stretch>
            <a:fillRect/>
          </a:stretch>
        </p:blipFill>
        <p:spPr>
          <a:xfrm>
            <a:off x="172163" y="3419800"/>
            <a:ext cx="2466052" cy="3285804"/>
          </a:xfrm>
          <a:prstGeom prst="rect">
            <a:avLst/>
          </a:prstGeom>
          <a:noFill/>
          <a:ln>
            <a:noFill/>
          </a:ln>
        </p:spPr>
      </p:pic>
      <p:pic>
        <p:nvPicPr>
          <p:cNvPr id="257" name="Google Shape;257;p30"/>
          <p:cNvPicPr preferRelativeResize="0"/>
          <p:nvPr/>
        </p:nvPicPr>
        <p:blipFill>
          <a:blip r:embed="rId7">
            <a:alphaModFix/>
          </a:blip>
          <a:stretch>
            <a:fillRect/>
          </a:stretch>
        </p:blipFill>
        <p:spPr>
          <a:xfrm>
            <a:off x="6402663" y="3542375"/>
            <a:ext cx="2414653" cy="31632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1"/>
          <p:cNvPicPr preferRelativeResize="0"/>
          <p:nvPr/>
        </p:nvPicPr>
        <p:blipFill>
          <a:blip r:embed="rId3">
            <a:alphaModFix/>
          </a:blip>
          <a:stretch>
            <a:fillRect/>
          </a:stretch>
        </p:blipFill>
        <p:spPr>
          <a:xfrm>
            <a:off x="2442200" y="0"/>
            <a:ext cx="4490147" cy="3328703"/>
          </a:xfrm>
          <a:prstGeom prst="rect">
            <a:avLst/>
          </a:prstGeom>
          <a:noFill/>
          <a:ln>
            <a:noFill/>
          </a:ln>
        </p:spPr>
      </p:pic>
      <p:pic>
        <p:nvPicPr>
          <p:cNvPr id="264" name="Google Shape;264;p31"/>
          <p:cNvPicPr preferRelativeResize="0"/>
          <p:nvPr/>
        </p:nvPicPr>
        <p:blipFill>
          <a:blip r:embed="rId4">
            <a:alphaModFix/>
          </a:blip>
          <a:stretch>
            <a:fillRect/>
          </a:stretch>
        </p:blipFill>
        <p:spPr>
          <a:xfrm>
            <a:off x="152400" y="2696626"/>
            <a:ext cx="3102751" cy="4008979"/>
          </a:xfrm>
          <a:prstGeom prst="rect">
            <a:avLst/>
          </a:prstGeom>
          <a:noFill/>
          <a:ln>
            <a:noFill/>
          </a:ln>
        </p:spPr>
      </p:pic>
      <p:pic>
        <p:nvPicPr>
          <p:cNvPr id="265" name="Google Shape;265;p31"/>
          <p:cNvPicPr preferRelativeResize="0"/>
          <p:nvPr/>
        </p:nvPicPr>
        <p:blipFill>
          <a:blip r:embed="rId5">
            <a:alphaModFix/>
          </a:blip>
          <a:stretch>
            <a:fillRect/>
          </a:stretch>
        </p:blipFill>
        <p:spPr>
          <a:xfrm>
            <a:off x="3370775" y="3020600"/>
            <a:ext cx="2801624" cy="3607701"/>
          </a:xfrm>
          <a:prstGeom prst="rect">
            <a:avLst/>
          </a:prstGeom>
          <a:noFill/>
          <a:ln>
            <a:noFill/>
          </a:ln>
        </p:spPr>
      </p:pic>
      <p:pic>
        <p:nvPicPr>
          <p:cNvPr id="266" name="Google Shape;266;p31"/>
          <p:cNvPicPr preferRelativeResize="0"/>
          <p:nvPr/>
        </p:nvPicPr>
        <p:blipFill>
          <a:blip r:embed="rId6">
            <a:alphaModFix/>
          </a:blip>
          <a:stretch>
            <a:fillRect/>
          </a:stretch>
        </p:blipFill>
        <p:spPr>
          <a:xfrm>
            <a:off x="6288024" y="3255027"/>
            <a:ext cx="2721128" cy="34505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381000" y="274638"/>
            <a:ext cx="8229600" cy="1143000"/>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lt1"/>
              </a:buClr>
              <a:buFont typeface="Source Sans Pro"/>
              <a:buNone/>
            </a:pPr>
            <a:r>
              <a:rPr lang="en-US" sz="4140" b="0" i="0" u="none" strike="noStrike" cap="none">
                <a:solidFill>
                  <a:schemeClr val="lt1"/>
                </a:solidFill>
                <a:latin typeface="Source Sans Pro"/>
                <a:ea typeface="Source Sans Pro"/>
                <a:cs typeface="Source Sans Pro"/>
                <a:sym typeface="Source Sans Pro"/>
              </a:rPr>
              <a:t>Introducing Dr. Kahn &amp; </a:t>
            </a:r>
            <a:br>
              <a:rPr lang="en-US" sz="4140" b="0" i="0" u="none" strike="noStrike" cap="none">
                <a:solidFill>
                  <a:schemeClr val="lt1"/>
                </a:solidFill>
                <a:latin typeface="Source Sans Pro"/>
                <a:ea typeface="Source Sans Pro"/>
                <a:cs typeface="Source Sans Pro"/>
                <a:sym typeface="Source Sans Pro"/>
              </a:rPr>
            </a:br>
            <a:r>
              <a:rPr lang="en-US" sz="4140" b="0" i="0" u="none" strike="noStrike" cap="none">
                <a:solidFill>
                  <a:schemeClr val="lt1"/>
                </a:solidFill>
                <a:latin typeface="Source Sans Pro"/>
                <a:ea typeface="Source Sans Pro"/>
                <a:cs typeface="Source Sans Pro"/>
                <a:sym typeface="Source Sans Pro"/>
              </a:rPr>
              <a:t>The Trunk Project</a:t>
            </a:r>
            <a:endParaRPr sz="4140" b="0" i="0" u="none" strike="noStrike" cap="none">
              <a:solidFill>
                <a:schemeClr val="lt1"/>
              </a:solidFill>
              <a:latin typeface="Source Sans Pro"/>
              <a:ea typeface="Source Sans Pro"/>
              <a:cs typeface="Source Sans Pro"/>
              <a:sym typeface="Source Sans Pro"/>
            </a:endParaRPr>
          </a:p>
        </p:txBody>
      </p:sp>
      <p:sp>
        <p:nvSpPr>
          <p:cNvPr id="103" name="Google Shape;103;p14"/>
          <p:cNvSpPr txBox="1">
            <a:spLocks noGrp="1"/>
          </p:cNvSpPr>
          <p:nvPr>
            <p:ph type="body" idx="1"/>
          </p:nvPr>
        </p:nvSpPr>
        <p:spPr>
          <a:xfrm>
            <a:off x="304800" y="1600200"/>
            <a:ext cx="8153400" cy="1676400"/>
          </a:xfrm>
          <a:prstGeom prst="rect">
            <a:avLst/>
          </a:prstGeom>
          <a:noFill/>
          <a:ln>
            <a:noFill/>
          </a:ln>
        </p:spPr>
        <p:txBody>
          <a:bodyPr spcFirstLastPara="1" wrap="square" lIns="91425" tIns="45700" rIns="91425" bIns="45700" anchor="t" anchorCtr="0">
            <a:noAutofit/>
          </a:bodyPr>
          <a:lstStyle/>
          <a:p>
            <a:pPr marL="420624" marR="0" lvl="0" indent="-395224" algn="l" rtl="0">
              <a:lnSpc>
                <a:spcPct val="80000"/>
              </a:lnSpc>
              <a:spcBef>
                <a:spcPts val="0"/>
              </a:spcBef>
              <a:spcAft>
                <a:spcPts val="0"/>
              </a:spcAft>
              <a:buClr>
                <a:schemeClr val="accent1"/>
              </a:buClr>
              <a:buFont typeface="Noto Sans Symbols"/>
              <a:buNone/>
            </a:pPr>
            <a:r>
              <a:rPr lang="en-US" sz="1650" b="0" i="0" u="none" strike="noStrike" cap="none">
                <a:solidFill>
                  <a:schemeClr val="lt1"/>
                </a:solidFill>
                <a:latin typeface="Arial"/>
                <a:ea typeface="Arial"/>
                <a:cs typeface="Arial"/>
                <a:sym typeface="Arial"/>
              </a:rPr>
              <a:t>		Education Trunks were developed to assist in your teaching. Illinois State Code mandates teaching of the Holocaust at elementary and secondary levels, usually done in 5th, 8th, and 10th grades. The resources you choose will provide you with a ready-to-use unit that is grade-appropriate and relevant to all learning styles. We have assembled materials that reflect varying levels of readability. You can select from a variety of print, audiovisual, and electronic resources.</a:t>
            </a:r>
            <a:endParaRPr/>
          </a:p>
          <a:p>
            <a:pPr marL="420624" marR="0" lvl="0" indent="-311403" algn="l" rtl="0">
              <a:lnSpc>
                <a:spcPct val="80000"/>
              </a:lnSpc>
              <a:spcBef>
                <a:spcPts val="330"/>
              </a:spcBef>
              <a:spcAft>
                <a:spcPts val="0"/>
              </a:spcAft>
              <a:buClr>
                <a:schemeClr val="accent1"/>
              </a:buClr>
              <a:buSzPts val="1320"/>
              <a:buFont typeface="Noto Sans Symbols"/>
              <a:buNone/>
            </a:pPr>
            <a:endParaRPr sz="1650" b="0" i="0" u="none" strike="noStrike" cap="none">
              <a:solidFill>
                <a:schemeClr val="lt1"/>
              </a:solidFill>
              <a:latin typeface="Arial"/>
              <a:ea typeface="Arial"/>
              <a:cs typeface="Arial"/>
              <a:sym typeface="Arial"/>
            </a:endParaRPr>
          </a:p>
        </p:txBody>
      </p:sp>
      <p:pic>
        <p:nvPicPr>
          <p:cNvPr id="104" name="Google Shape;104;p14" descr="display_image (1).jpg"/>
          <p:cNvPicPr preferRelativeResize="0"/>
          <p:nvPr/>
        </p:nvPicPr>
        <p:blipFill rotWithShape="1">
          <a:blip r:embed="rId3">
            <a:alphaModFix/>
          </a:blip>
          <a:srcRect/>
          <a:stretch/>
        </p:blipFill>
        <p:spPr>
          <a:xfrm>
            <a:off x="2209800" y="3429000"/>
            <a:ext cx="4419600" cy="2702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p:nvPr/>
        </p:nvSpPr>
        <p:spPr>
          <a:xfrm>
            <a:off x="6258424" y="6276900"/>
            <a:ext cx="2931600" cy="58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rPr>
              <a:t>QUESTIONS??</a:t>
            </a:r>
            <a:endParaRPr sz="2400" b="1">
              <a:solidFill>
                <a:schemeClr val="lt1"/>
              </a:solidFill>
            </a:endParaRPr>
          </a:p>
        </p:txBody>
      </p:sp>
      <p:pic>
        <p:nvPicPr>
          <p:cNvPr id="273" name="Google Shape;273;p32"/>
          <p:cNvPicPr preferRelativeResize="0"/>
          <p:nvPr/>
        </p:nvPicPr>
        <p:blipFill rotWithShape="1">
          <a:blip r:embed="rId3">
            <a:alphaModFix/>
          </a:blip>
          <a:srcRect l="10377" t="-2830" r="4494" b="9109"/>
          <a:stretch/>
        </p:blipFill>
        <p:spPr>
          <a:xfrm>
            <a:off x="0" y="0"/>
            <a:ext cx="3118848" cy="4578477"/>
          </a:xfrm>
          <a:prstGeom prst="rect">
            <a:avLst/>
          </a:prstGeom>
          <a:noFill/>
          <a:ln>
            <a:noFill/>
          </a:ln>
        </p:spPr>
      </p:pic>
      <p:pic>
        <p:nvPicPr>
          <p:cNvPr id="274" name="Google Shape;274;p32"/>
          <p:cNvPicPr preferRelativeResize="0"/>
          <p:nvPr/>
        </p:nvPicPr>
        <p:blipFill rotWithShape="1">
          <a:blip r:embed="rId4">
            <a:alphaModFix/>
          </a:blip>
          <a:srcRect l="6241" t="4485" r="7313" b="6514"/>
          <a:stretch/>
        </p:blipFill>
        <p:spPr>
          <a:xfrm>
            <a:off x="3219775" y="81300"/>
            <a:ext cx="3311663" cy="2557147"/>
          </a:xfrm>
          <a:prstGeom prst="rect">
            <a:avLst/>
          </a:prstGeom>
          <a:noFill/>
          <a:ln>
            <a:noFill/>
          </a:ln>
        </p:spPr>
      </p:pic>
      <p:pic>
        <p:nvPicPr>
          <p:cNvPr id="275" name="Google Shape;275;p32"/>
          <p:cNvPicPr preferRelativeResize="0"/>
          <p:nvPr/>
        </p:nvPicPr>
        <p:blipFill rotWithShape="1">
          <a:blip r:embed="rId5">
            <a:alphaModFix/>
          </a:blip>
          <a:srcRect l="6926" r="4042" b="5855"/>
          <a:stretch/>
        </p:blipFill>
        <p:spPr>
          <a:xfrm>
            <a:off x="2885587" y="4183175"/>
            <a:ext cx="3372828" cy="2674826"/>
          </a:xfrm>
          <a:prstGeom prst="rect">
            <a:avLst/>
          </a:prstGeom>
          <a:noFill/>
          <a:ln>
            <a:noFill/>
          </a:ln>
        </p:spPr>
      </p:pic>
      <p:pic>
        <p:nvPicPr>
          <p:cNvPr id="276" name="Google Shape;276;p32"/>
          <p:cNvPicPr preferRelativeResize="0"/>
          <p:nvPr/>
        </p:nvPicPr>
        <p:blipFill rotWithShape="1">
          <a:blip r:embed="rId6">
            <a:alphaModFix/>
          </a:blip>
          <a:srcRect l="8637" t="5339" r="7743" b="9899"/>
          <a:stretch/>
        </p:blipFill>
        <p:spPr>
          <a:xfrm>
            <a:off x="6054887" y="1588126"/>
            <a:ext cx="3037374" cy="41052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1066800" y="914400"/>
            <a:ext cx="7239000" cy="730250"/>
          </a:xfrm>
          <a:prstGeom prst="rect">
            <a:avLst/>
          </a:prstGeom>
          <a:noFill/>
          <a:ln>
            <a:noFill/>
          </a:ln>
        </p:spPr>
        <p:txBody>
          <a:bodyPr spcFirstLastPara="1" wrap="square" lIns="45700" tIns="0" rIns="45700" bIns="0" anchor="t" anchorCtr="0">
            <a:noAutofit/>
          </a:bodyPr>
          <a:lstStyle/>
          <a:p>
            <a:pPr marL="0" marR="0" lvl="0" indent="0" algn="ctr" rtl="0">
              <a:spcBef>
                <a:spcPts val="0"/>
              </a:spcBef>
              <a:spcAft>
                <a:spcPts val="0"/>
              </a:spcAft>
              <a:buClr>
                <a:schemeClr val="accent1"/>
              </a:buClr>
              <a:buFont typeface="Source Sans Pro"/>
              <a:buNone/>
            </a:pPr>
            <a:r>
              <a:rPr lang="en-US" sz="4400" b="1" i="0" u="none" strike="noStrike" cap="none">
                <a:solidFill>
                  <a:schemeClr val="accent1"/>
                </a:solidFill>
                <a:latin typeface="Source Sans Pro"/>
                <a:ea typeface="Source Sans Pro"/>
                <a:cs typeface="Source Sans Pro"/>
                <a:sym typeface="Source Sans Pro"/>
              </a:rPr>
              <a:t>Purpose</a:t>
            </a:r>
            <a:endParaRPr sz="4400" b="1" i="0" u="none" strike="noStrike" cap="none">
              <a:solidFill>
                <a:schemeClr val="accent1"/>
              </a:solidFill>
              <a:latin typeface="Source Sans Pro"/>
              <a:ea typeface="Source Sans Pro"/>
              <a:cs typeface="Source Sans Pro"/>
              <a:sym typeface="Source Sans Pro"/>
            </a:endParaRPr>
          </a:p>
        </p:txBody>
      </p:sp>
      <p:sp>
        <p:nvSpPr>
          <p:cNvPr id="111" name="Google Shape;111;p15"/>
          <p:cNvSpPr txBox="1">
            <a:spLocks noGrp="1"/>
          </p:cNvSpPr>
          <p:nvPr>
            <p:ph type="body" idx="2"/>
          </p:nvPr>
        </p:nvSpPr>
        <p:spPr>
          <a:xfrm>
            <a:off x="381000" y="2362200"/>
            <a:ext cx="5334000" cy="3810000"/>
          </a:xfrm>
          <a:prstGeom prst="rect">
            <a:avLst/>
          </a:prstGeom>
          <a:noFill/>
          <a:ln>
            <a:noFill/>
          </a:ln>
        </p:spPr>
        <p:txBody>
          <a:bodyPr spcFirstLastPara="1" wrap="square" lIns="91425" tIns="45700" rIns="91425" bIns="45700" anchor="t" anchorCtr="0">
            <a:noAutofit/>
          </a:bodyPr>
          <a:lstStyle/>
          <a:p>
            <a:pPr marL="420624" marR="0" lvl="0" indent="-395224" algn="l" rtl="0">
              <a:spcBef>
                <a:spcPts val="0"/>
              </a:spcBef>
              <a:spcAft>
                <a:spcPts val="0"/>
              </a:spcAft>
              <a:buClr>
                <a:schemeClr val="accent1"/>
              </a:buClr>
              <a:buFont typeface="Noto Sans Symbols"/>
              <a:buNone/>
            </a:pPr>
            <a:r>
              <a:rPr lang="en-US" sz="2800" b="0" i="0" u="none" strike="noStrike" cap="none">
                <a:solidFill>
                  <a:schemeClr val="lt1"/>
                </a:solidFill>
                <a:latin typeface="Arial"/>
                <a:ea typeface="Arial"/>
                <a:cs typeface="Arial"/>
                <a:sym typeface="Arial"/>
              </a:rPr>
              <a:t>	This is a culminating activity for students to synthesize information and express their emotions and feelings about the Holocaust. </a:t>
            </a:r>
            <a:endParaRPr sz="2800" b="0" i="0" u="none" strike="noStrike" cap="none">
              <a:solidFill>
                <a:schemeClr val="lt1"/>
              </a:solidFill>
              <a:latin typeface="Arial"/>
              <a:ea typeface="Arial"/>
              <a:cs typeface="Arial"/>
              <a:sym typeface="Arial"/>
            </a:endParaRPr>
          </a:p>
        </p:txBody>
      </p:sp>
      <p:pic>
        <p:nvPicPr>
          <p:cNvPr id="112" name="Google Shape;112;p15" descr="photo (63).JPG"/>
          <p:cNvPicPr preferRelativeResize="0"/>
          <p:nvPr/>
        </p:nvPicPr>
        <p:blipFill rotWithShape="1">
          <a:blip r:embed="rId3">
            <a:alphaModFix/>
          </a:blip>
          <a:srcRect/>
          <a:stretch/>
        </p:blipFill>
        <p:spPr>
          <a:xfrm rot="5848256">
            <a:off x="5153470" y="2746306"/>
            <a:ext cx="4064000" cy="304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6" descr="photo (64).JPG"/>
          <p:cNvPicPr preferRelativeResize="0"/>
          <p:nvPr/>
        </p:nvPicPr>
        <p:blipFill rotWithShape="1">
          <a:blip r:embed="rId3">
            <a:alphaModFix/>
          </a:blip>
          <a:srcRect/>
          <a:stretch/>
        </p:blipFill>
        <p:spPr>
          <a:xfrm rot="-485876">
            <a:off x="399565" y="2716047"/>
            <a:ext cx="3124200" cy="3730388"/>
          </a:xfrm>
          <a:prstGeom prst="rect">
            <a:avLst/>
          </a:prstGeom>
          <a:noFill/>
          <a:ln>
            <a:noFill/>
          </a:ln>
        </p:spPr>
      </p:pic>
      <p:sp>
        <p:nvSpPr>
          <p:cNvPr id="119" name="Google Shape;119;p16"/>
          <p:cNvSpPr txBox="1">
            <a:spLocks noGrp="1"/>
          </p:cNvSpPr>
          <p:nvPr>
            <p:ph type="title"/>
          </p:nvPr>
        </p:nvSpPr>
        <p:spPr>
          <a:xfrm>
            <a:off x="457200" y="274638"/>
            <a:ext cx="7467600" cy="1143000"/>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lt1"/>
              </a:buClr>
              <a:buFont typeface="Source Sans Pro"/>
              <a:buNone/>
            </a:pPr>
            <a:r>
              <a:rPr lang="en-US" sz="4600" b="0" i="0" u="none" strike="noStrike" cap="none">
                <a:solidFill>
                  <a:schemeClr val="lt1"/>
                </a:solidFill>
                <a:latin typeface="Source Sans Pro"/>
                <a:ea typeface="Source Sans Pro"/>
                <a:cs typeface="Source Sans Pro"/>
                <a:sym typeface="Source Sans Pro"/>
              </a:rPr>
              <a:t>Components of Activity</a:t>
            </a:r>
            <a:endParaRPr sz="4600" b="0" i="0" u="none" strike="noStrike" cap="none">
              <a:solidFill>
                <a:schemeClr val="lt1"/>
              </a:solidFill>
              <a:latin typeface="Source Sans Pro"/>
              <a:ea typeface="Source Sans Pro"/>
              <a:cs typeface="Source Sans Pro"/>
              <a:sym typeface="Source Sans Pro"/>
            </a:endParaRPr>
          </a:p>
        </p:txBody>
      </p:sp>
      <p:sp>
        <p:nvSpPr>
          <p:cNvPr id="120" name="Google Shape;120;p16"/>
          <p:cNvSpPr txBox="1">
            <a:spLocks noGrp="1"/>
          </p:cNvSpPr>
          <p:nvPr>
            <p:ph type="body" idx="1"/>
          </p:nvPr>
        </p:nvSpPr>
        <p:spPr>
          <a:xfrm>
            <a:off x="3770925" y="1600200"/>
            <a:ext cx="4153800" cy="4526100"/>
          </a:xfrm>
          <a:prstGeom prst="rect">
            <a:avLst/>
          </a:prstGeom>
          <a:noFill/>
          <a:ln>
            <a:noFill/>
          </a:ln>
        </p:spPr>
        <p:txBody>
          <a:bodyPr spcFirstLastPara="1" wrap="square" lIns="91425" tIns="45700" rIns="91425" bIns="45700" anchor="ctr" anchorCtr="0">
            <a:noAutofit/>
          </a:bodyPr>
          <a:lstStyle/>
          <a:p>
            <a:pPr marL="420624" marR="0" lvl="0" indent="-395224" algn="ctr" rtl="0">
              <a:spcBef>
                <a:spcPts val="0"/>
              </a:spcBef>
              <a:spcAft>
                <a:spcPts val="0"/>
              </a:spcAft>
              <a:buClr>
                <a:schemeClr val="accent1"/>
              </a:buClr>
              <a:buSzPts val="2400"/>
              <a:buFont typeface="Noto Sans Symbols"/>
              <a:buChar char="⦿"/>
            </a:pPr>
            <a:r>
              <a:rPr lang="en-US" sz="3000" b="0" i="0" u="none" strike="noStrike" cap="none">
                <a:solidFill>
                  <a:schemeClr val="lt1"/>
                </a:solidFill>
                <a:latin typeface="Arial"/>
                <a:ea typeface="Arial"/>
                <a:cs typeface="Arial"/>
                <a:sym typeface="Arial"/>
              </a:rPr>
              <a:t>Social Studies</a:t>
            </a:r>
            <a:endParaRPr/>
          </a:p>
          <a:p>
            <a:pPr marL="420624" marR="0" lvl="0" indent="-395224" algn="ctr" rtl="0">
              <a:spcBef>
                <a:spcPts val="600"/>
              </a:spcBef>
              <a:spcAft>
                <a:spcPts val="0"/>
              </a:spcAft>
              <a:buClr>
                <a:schemeClr val="accent1"/>
              </a:buClr>
              <a:buSzPts val="2400"/>
              <a:buFont typeface="Noto Sans Symbols"/>
              <a:buChar char="⦿"/>
            </a:pPr>
            <a:r>
              <a:rPr lang="en-US" sz="3000" b="0" i="0" u="none" strike="noStrike" cap="none">
                <a:solidFill>
                  <a:schemeClr val="lt1"/>
                </a:solidFill>
                <a:latin typeface="Arial"/>
                <a:ea typeface="Arial"/>
                <a:cs typeface="Arial"/>
                <a:sym typeface="Arial"/>
              </a:rPr>
              <a:t>Reading</a:t>
            </a:r>
            <a:endParaRPr/>
          </a:p>
          <a:p>
            <a:pPr marL="420624" marR="0" lvl="0" indent="-395224" algn="ctr" rtl="0">
              <a:spcBef>
                <a:spcPts val="600"/>
              </a:spcBef>
              <a:spcAft>
                <a:spcPts val="0"/>
              </a:spcAft>
              <a:buClr>
                <a:schemeClr val="accent1"/>
              </a:buClr>
              <a:buSzPts val="2400"/>
              <a:buFont typeface="Noto Sans Symbols"/>
              <a:buChar char="⦿"/>
            </a:pPr>
            <a:r>
              <a:rPr lang="en-US" sz="3000" b="0" i="0" u="none" strike="noStrike" cap="none">
                <a:solidFill>
                  <a:schemeClr val="lt1"/>
                </a:solidFill>
                <a:latin typeface="Arial"/>
                <a:ea typeface="Arial"/>
                <a:cs typeface="Arial"/>
                <a:sym typeface="Arial"/>
              </a:rPr>
              <a:t>Writing</a:t>
            </a:r>
            <a:endParaRPr/>
          </a:p>
          <a:p>
            <a:pPr marL="420624" marR="0" lvl="0" indent="-395224" algn="ctr" rtl="0">
              <a:spcBef>
                <a:spcPts val="600"/>
              </a:spcBef>
              <a:spcAft>
                <a:spcPts val="0"/>
              </a:spcAft>
              <a:buClr>
                <a:schemeClr val="accent1"/>
              </a:buClr>
              <a:buSzPts val="2400"/>
              <a:buFont typeface="Noto Sans Symbols"/>
              <a:buChar char="⦿"/>
            </a:pPr>
            <a:r>
              <a:rPr lang="en-US" sz="3000" b="0" i="0" u="none" strike="noStrike" cap="none">
                <a:solidFill>
                  <a:schemeClr val="lt1"/>
                </a:solidFill>
                <a:latin typeface="Arial"/>
                <a:ea typeface="Arial"/>
                <a:cs typeface="Arial"/>
                <a:sym typeface="Arial"/>
              </a:rPr>
              <a:t>Visual Arts</a:t>
            </a:r>
            <a:endParaRPr/>
          </a:p>
          <a:p>
            <a:pPr marL="420624" marR="0" lvl="0" indent="-395224" algn="ctr" rtl="0">
              <a:spcBef>
                <a:spcPts val="600"/>
              </a:spcBef>
              <a:spcAft>
                <a:spcPts val="0"/>
              </a:spcAft>
              <a:buClr>
                <a:schemeClr val="accent1"/>
              </a:buClr>
              <a:buSzPts val="2400"/>
              <a:buFont typeface="Noto Sans Symbols"/>
              <a:buChar char="⦿"/>
            </a:pPr>
            <a:r>
              <a:rPr lang="en-US" sz="3000" b="0" i="0" u="none" strike="noStrike" cap="none">
                <a:solidFill>
                  <a:schemeClr val="lt1"/>
                </a:solidFill>
                <a:latin typeface="Arial"/>
                <a:ea typeface="Arial"/>
                <a:cs typeface="Arial"/>
                <a:sym typeface="Arial"/>
              </a:rPr>
              <a:t>Music</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xfrm>
            <a:off x="457200" y="1185528"/>
            <a:ext cx="8305800" cy="730250"/>
          </a:xfrm>
          <a:prstGeom prst="rect">
            <a:avLst/>
          </a:prstGeom>
          <a:noFill/>
          <a:ln>
            <a:noFill/>
          </a:ln>
        </p:spPr>
        <p:txBody>
          <a:bodyPr spcFirstLastPara="1" wrap="square" lIns="45700" tIns="0" rIns="45700" bIns="0" anchor="t" anchorCtr="0">
            <a:noAutofit/>
          </a:bodyPr>
          <a:lstStyle/>
          <a:p>
            <a:pPr marL="0" marR="0" lvl="0" indent="0" algn="ctr" rtl="0">
              <a:spcBef>
                <a:spcPts val="0"/>
              </a:spcBef>
              <a:spcAft>
                <a:spcPts val="0"/>
              </a:spcAft>
              <a:buClr>
                <a:schemeClr val="accent1"/>
              </a:buClr>
              <a:buFont typeface="Source Sans Pro"/>
              <a:buNone/>
            </a:pPr>
            <a:r>
              <a:rPr lang="en-US" sz="2400" b="1" i="0" u="none" strike="noStrike" cap="none">
                <a:solidFill>
                  <a:schemeClr val="accent1"/>
                </a:solidFill>
                <a:latin typeface="Source Sans Pro"/>
                <a:ea typeface="Source Sans Pro"/>
                <a:cs typeface="Source Sans Pro"/>
                <a:sym typeface="Source Sans Pro"/>
              </a:rPr>
              <a:t>A Gift from The Führer</a:t>
            </a:r>
            <a:endParaRPr sz="2400" b="1" i="0" u="none" strike="noStrike" cap="none">
              <a:solidFill>
                <a:schemeClr val="accent1"/>
              </a:solidFill>
              <a:latin typeface="Source Sans Pro"/>
              <a:ea typeface="Source Sans Pro"/>
              <a:cs typeface="Source Sans Pro"/>
              <a:sym typeface="Source Sans Pro"/>
            </a:endParaRPr>
          </a:p>
        </p:txBody>
      </p:sp>
      <p:sp>
        <p:nvSpPr>
          <p:cNvPr id="127" name="Google Shape;127;p17"/>
          <p:cNvSpPr txBox="1">
            <a:spLocks noGrp="1"/>
          </p:cNvSpPr>
          <p:nvPr>
            <p:ph type="body" idx="1"/>
          </p:nvPr>
        </p:nvSpPr>
        <p:spPr>
          <a:xfrm>
            <a:off x="609600" y="1066800"/>
            <a:ext cx="2743200" cy="914400"/>
          </a:xfrm>
          <a:prstGeom prst="rect">
            <a:avLst/>
          </a:prstGeom>
          <a:noFill/>
          <a:ln>
            <a:noFill/>
          </a:ln>
        </p:spPr>
        <p:txBody>
          <a:bodyPr spcFirstLastPara="1" wrap="square" lIns="45700" tIns="0" rIns="45700" bIns="0" anchor="b" anchorCtr="0">
            <a:noAutofit/>
          </a:bodyPr>
          <a:lstStyle/>
          <a:p>
            <a:pPr marL="0" marR="0" lvl="0" indent="0" algn="l" rtl="0">
              <a:spcBef>
                <a:spcPts val="0"/>
              </a:spcBef>
              <a:spcAft>
                <a:spcPts val="0"/>
              </a:spcAft>
              <a:buClr>
                <a:schemeClr val="accent1"/>
              </a:buClr>
              <a:buFont typeface="Noto Sans Symbols"/>
              <a:buNone/>
            </a:pPr>
            <a:r>
              <a:rPr lang="en-US"/>
              <a:t>Lesson</a:t>
            </a:r>
            <a:r>
              <a:rPr lang="en-US" sz="1400" b="0" i="0" u="none" strike="noStrike" cap="none">
                <a:solidFill>
                  <a:schemeClr val="lt1"/>
                </a:solidFill>
                <a:latin typeface="Arial"/>
                <a:ea typeface="Arial"/>
                <a:cs typeface="Arial"/>
                <a:sym typeface="Arial"/>
              </a:rPr>
              <a:t> 1</a:t>
            </a:r>
            <a:endParaRPr sz="1400" b="0" i="0" u="none" strike="noStrike" cap="none">
              <a:solidFill>
                <a:schemeClr val="lt1"/>
              </a:solidFill>
              <a:latin typeface="Arial"/>
              <a:ea typeface="Arial"/>
              <a:cs typeface="Arial"/>
              <a:sym typeface="Arial"/>
            </a:endParaRPr>
          </a:p>
        </p:txBody>
      </p:sp>
      <p:sp>
        <p:nvSpPr>
          <p:cNvPr id="128" name="Google Shape;128;p17"/>
          <p:cNvSpPr txBox="1">
            <a:spLocks noGrp="1"/>
          </p:cNvSpPr>
          <p:nvPr>
            <p:ph type="body" idx="2"/>
          </p:nvPr>
        </p:nvSpPr>
        <p:spPr>
          <a:xfrm>
            <a:off x="228600" y="1981200"/>
            <a:ext cx="8610600" cy="3810000"/>
          </a:xfrm>
          <a:prstGeom prst="rect">
            <a:avLst/>
          </a:prstGeom>
          <a:noFill/>
          <a:ln>
            <a:noFill/>
          </a:ln>
        </p:spPr>
        <p:txBody>
          <a:bodyPr spcFirstLastPara="1" wrap="square" lIns="91425" tIns="45700" rIns="91425" bIns="45700" anchor="t" anchorCtr="0">
            <a:noAutofit/>
          </a:bodyPr>
          <a:lstStyle/>
          <a:p>
            <a:pPr marL="420624" marR="0" lvl="0" indent="-395224" algn="l" rtl="0">
              <a:spcBef>
                <a:spcPts val="0"/>
              </a:spcBef>
              <a:spcAft>
                <a:spcPts val="0"/>
              </a:spcAft>
              <a:buClr>
                <a:schemeClr val="accent1"/>
              </a:buClr>
              <a:buSzPts val="2240"/>
              <a:buFont typeface="Noto Sans Symbols"/>
              <a:buChar char="⦿"/>
            </a:pPr>
            <a:r>
              <a:rPr lang="en-US" sz="2800" b="0" i="0" u="none" strike="noStrike" cap="none">
                <a:solidFill>
                  <a:schemeClr val="lt1"/>
                </a:solidFill>
                <a:latin typeface="Arial"/>
                <a:ea typeface="Arial"/>
                <a:cs typeface="Arial"/>
                <a:sym typeface="Arial"/>
              </a:rPr>
              <a:t>Provide students with a </a:t>
            </a:r>
            <a:r>
              <a:rPr lang="en-US" sz="2800" b="0" i="0" strike="noStrike" cap="none">
                <a:latin typeface="Arial"/>
                <a:ea typeface="Arial"/>
                <a:cs typeface="Arial"/>
                <a:sym typeface="Arial"/>
              </a:rPr>
              <a:t>brief history</a:t>
            </a:r>
            <a:r>
              <a:rPr lang="en-US" sz="2800" b="0" i="0" u="none" strike="noStrike" cap="none">
                <a:solidFill>
                  <a:schemeClr val="lt1"/>
                </a:solidFill>
                <a:latin typeface="Arial"/>
                <a:ea typeface="Arial"/>
                <a:cs typeface="Arial"/>
                <a:sym typeface="Arial"/>
              </a:rPr>
              <a:t> of Terezin</a:t>
            </a:r>
            <a:endParaRPr sz="2800" b="0" i="0" u="none" strike="noStrike" cap="none">
              <a:solidFill>
                <a:schemeClr val="lt1"/>
              </a:solidFill>
              <a:latin typeface="Arial"/>
              <a:ea typeface="Arial"/>
              <a:cs typeface="Arial"/>
              <a:sym typeface="Arial"/>
            </a:endParaRPr>
          </a:p>
          <a:p>
            <a:pPr marL="722376" marR="0" lvl="1" indent="-277876" algn="l" rtl="0">
              <a:spcBef>
                <a:spcPts val="480"/>
              </a:spcBef>
              <a:spcAft>
                <a:spcPts val="0"/>
              </a:spcAft>
              <a:buClr>
                <a:schemeClr val="accent1"/>
              </a:buClr>
              <a:buSzPts val="2160"/>
              <a:buFont typeface="Noto Sans Symbols"/>
              <a:buChar char="●"/>
            </a:pPr>
            <a:r>
              <a:rPr lang="en-US" sz="2400" b="0" i="0" u="none" strike="noStrike" cap="none">
                <a:solidFill>
                  <a:schemeClr val="lt1"/>
                </a:solidFill>
                <a:latin typeface="Arial"/>
                <a:ea typeface="Arial"/>
                <a:cs typeface="Arial"/>
                <a:sym typeface="Arial"/>
              </a:rPr>
              <a:t>Why was it built?</a:t>
            </a:r>
            <a:endParaRPr/>
          </a:p>
          <a:p>
            <a:pPr marL="722376" marR="0" lvl="1" indent="-277876" algn="l" rtl="0">
              <a:spcBef>
                <a:spcPts val="480"/>
              </a:spcBef>
              <a:spcAft>
                <a:spcPts val="0"/>
              </a:spcAft>
              <a:buClr>
                <a:schemeClr val="accent1"/>
              </a:buClr>
              <a:buSzPts val="2160"/>
              <a:buFont typeface="Noto Sans Symbols"/>
              <a:buChar char="●"/>
            </a:pPr>
            <a:r>
              <a:rPr lang="en-US" sz="2400" b="0" i="0" u="none" strike="noStrike" cap="none">
                <a:solidFill>
                  <a:schemeClr val="lt1"/>
                </a:solidFill>
                <a:latin typeface="Arial"/>
                <a:ea typeface="Arial"/>
                <a:cs typeface="Arial"/>
                <a:sym typeface="Arial"/>
              </a:rPr>
              <a:t>Who was the population?</a:t>
            </a:r>
            <a:endParaRPr/>
          </a:p>
          <a:p>
            <a:pPr marL="722376" marR="0" lvl="1" indent="-277876" algn="l" rtl="0">
              <a:spcBef>
                <a:spcPts val="480"/>
              </a:spcBef>
              <a:spcAft>
                <a:spcPts val="0"/>
              </a:spcAft>
              <a:buClr>
                <a:schemeClr val="accent1"/>
              </a:buClr>
              <a:buSzPts val="2160"/>
              <a:buFont typeface="Noto Sans Symbols"/>
              <a:buChar char="●"/>
            </a:pPr>
            <a:r>
              <a:rPr lang="en-US" sz="2400" b="0" i="0" u="none" strike="noStrike" cap="none">
                <a:solidFill>
                  <a:schemeClr val="lt1"/>
                </a:solidFill>
                <a:latin typeface="Arial"/>
                <a:ea typeface="Arial"/>
                <a:cs typeface="Arial"/>
                <a:sym typeface="Arial"/>
              </a:rPr>
              <a:t>The role of arts in the camp</a:t>
            </a:r>
            <a:endParaRPr/>
          </a:p>
          <a:p>
            <a:pPr marL="722376" marR="0" lvl="1" indent="-140716" algn="l" rtl="0">
              <a:spcBef>
                <a:spcPts val="480"/>
              </a:spcBef>
              <a:spcAft>
                <a:spcPts val="0"/>
              </a:spcAft>
              <a:buClr>
                <a:schemeClr val="accent1"/>
              </a:buClr>
              <a:buSzPts val="2160"/>
              <a:buFont typeface="Noto Sans Symbols"/>
              <a:buNone/>
            </a:pPr>
            <a:endParaRPr sz="2400" b="0" i="0" u="none" strike="noStrike" cap="none">
              <a:solidFill>
                <a:schemeClr val="lt1"/>
              </a:solidFill>
              <a:latin typeface="Arial"/>
              <a:ea typeface="Arial"/>
              <a:cs typeface="Arial"/>
              <a:sym typeface="Arial"/>
            </a:endParaRPr>
          </a:p>
          <a:p>
            <a:pPr marL="722376" marR="0" lvl="1" indent="-277876" algn="l" rtl="0">
              <a:spcBef>
                <a:spcPts val="480"/>
              </a:spcBef>
              <a:spcAft>
                <a:spcPts val="0"/>
              </a:spcAft>
              <a:buClr>
                <a:schemeClr val="accent1"/>
              </a:buClr>
              <a:buFont typeface="Noto Sans Symbols"/>
              <a:buNone/>
            </a:pPr>
            <a:endParaRPr sz="2400" b="0" i="0" u="none" strike="noStrike" cap="none">
              <a:solidFill>
                <a:schemeClr val="lt1"/>
              </a:solidFill>
              <a:latin typeface="Arial"/>
              <a:ea typeface="Arial"/>
              <a:cs typeface="Arial"/>
              <a:sym typeface="Arial"/>
            </a:endParaRPr>
          </a:p>
        </p:txBody>
      </p:sp>
      <p:pic>
        <p:nvPicPr>
          <p:cNvPr id="129" name="Google Shape;129;p17" descr="73346b.jpg"/>
          <p:cNvPicPr preferRelativeResize="0"/>
          <p:nvPr/>
        </p:nvPicPr>
        <p:blipFill rotWithShape="1">
          <a:blip r:embed="rId3">
            <a:alphaModFix/>
          </a:blip>
          <a:srcRect/>
          <a:stretch/>
        </p:blipFill>
        <p:spPr>
          <a:xfrm>
            <a:off x="3276600" y="4038600"/>
            <a:ext cx="4019550" cy="25599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txBox="1">
            <a:spLocks noGrp="1"/>
          </p:cNvSpPr>
          <p:nvPr>
            <p:ph type="body" idx="1"/>
          </p:nvPr>
        </p:nvSpPr>
        <p:spPr>
          <a:xfrm>
            <a:off x="1143000" y="1447800"/>
            <a:ext cx="2743200" cy="914400"/>
          </a:xfrm>
          <a:prstGeom prst="rect">
            <a:avLst/>
          </a:prstGeom>
          <a:noFill/>
          <a:ln>
            <a:noFill/>
          </a:ln>
        </p:spPr>
        <p:txBody>
          <a:bodyPr spcFirstLastPara="1" wrap="square" lIns="45700" tIns="0" rIns="45700" bIns="0" anchor="b" anchorCtr="0">
            <a:noAutofit/>
          </a:bodyPr>
          <a:lstStyle/>
          <a:p>
            <a:pPr marL="0" marR="0" lvl="0" indent="0" algn="l" rtl="0">
              <a:spcBef>
                <a:spcPts val="0"/>
              </a:spcBef>
              <a:spcAft>
                <a:spcPts val="0"/>
              </a:spcAft>
              <a:buClr>
                <a:schemeClr val="accent1"/>
              </a:buClr>
              <a:buFont typeface="Noto Sans Symbols"/>
              <a:buNone/>
            </a:pPr>
            <a:r>
              <a:rPr lang="en-US"/>
              <a:t>Lesson</a:t>
            </a:r>
            <a:r>
              <a:rPr lang="en-US" sz="1400" b="0" i="0" u="none" strike="noStrike" cap="none">
                <a:solidFill>
                  <a:schemeClr val="lt1"/>
                </a:solidFill>
                <a:latin typeface="Arial"/>
                <a:ea typeface="Arial"/>
                <a:cs typeface="Arial"/>
                <a:sym typeface="Arial"/>
              </a:rPr>
              <a:t> 2</a:t>
            </a:r>
            <a:endParaRPr sz="1400" b="0" i="0" u="none" strike="noStrike" cap="none">
              <a:solidFill>
                <a:schemeClr val="lt1"/>
              </a:solidFill>
              <a:latin typeface="Arial"/>
              <a:ea typeface="Arial"/>
              <a:cs typeface="Arial"/>
              <a:sym typeface="Arial"/>
            </a:endParaRPr>
          </a:p>
        </p:txBody>
      </p:sp>
      <p:sp>
        <p:nvSpPr>
          <p:cNvPr id="136" name="Google Shape;136;p18"/>
          <p:cNvSpPr txBox="1">
            <a:spLocks noGrp="1"/>
          </p:cNvSpPr>
          <p:nvPr>
            <p:ph type="body" idx="2"/>
          </p:nvPr>
        </p:nvSpPr>
        <p:spPr>
          <a:xfrm>
            <a:off x="381000" y="2362200"/>
            <a:ext cx="7086600" cy="3810000"/>
          </a:xfrm>
          <a:prstGeom prst="rect">
            <a:avLst/>
          </a:prstGeom>
          <a:noFill/>
          <a:ln>
            <a:noFill/>
          </a:ln>
        </p:spPr>
        <p:txBody>
          <a:bodyPr spcFirstLastPara="1" wrap="square" lIns="91425" tIns="45700" rIns="91425" bIns="45700" anchor="t" anchorCtr="0">
            <a:noAutofit/>
          </a:bodyPr>
          <a:lstStyle/>
          <a:p>
            <a:pPr marL="722376" marR="0" lvl="1" indent="-277876" algn="l" rtl="0">
              <a:spcBef>
                <a:spcPts val="0"/>
              </a:spcBef>
              <a:spcAft>
                <a:spcPts val="0"/>
              </a:spcAft>
              <a:buClr>
                <a:schemeClr val="accent1"/>
              </a:buClr>
              <a:buSzPts val="2160"/>
              <a:buFont typeface="Noto Sans Symbols"/>
              <a:buChar char="●"/>
            </a:pPr>
            <a:r>
              <a:rPr lang="en-US" sz="2400" b="0" i="0" u="none" strike="noStrike" cap="none">
                <a:solidFill>
                  <a:schemeClr val="lt1"/>
                </a:solidFill>
                <a:latin typeface="Arial"/>
                <a:ea typeface="Arial"/>
                <a:cs typeface="Arial"/>
                <a:sym typeface="Arial"/>
              </a:rPr>
              <a:t>Share examples of primary sources from </a:t>
            </a:r>
            <a:r>
              <a:rPr lang="en-US" sz="2400" b="0" i="1" u="none" strike="noStrike" cap="none">
                <a:solidFill>
                  <a:schemeClr val="lt1"/>
                </a:solidFill>
                <a:latin typeface="Arial"/>
                <a:ea typeface="Arial"/>
                <a:cs typeface="Arial"/>
                <a:sym typeface="Arial"/>
              </a:rPr>
              <a:t>I Never Saw Another Butterfly </a:t>
            </a:r>
            <a:endParaRPr/>
          </a:p>
          <a:p>
            <a:pPr marL="1005839" marR="0" lvl="2" indent="-256539" algn="l" rtl="0">
              <a:spcBef>
                <a:spcPts val="440"/>
              </a:spcBef>
              <a:spcAft>
                <a:spcPts val="0"/>
              </a:spcAft>
              <a:buClr>
                <a:schemeClr val="accent2"/>
              </a:buClr>
              <a:buSzPts val="1870"/>
              <a:buFont typeface="Arial"/>
              <a:buChar char="○"/>
            </a:pPr>
            <a:r>
              <a:rPr lang="en-US" sz="2200" b="0" i="0" u="none" strike="noStrike" cap="none">
                <a:solidFill>
                  <a:schemeClr val="lt1"/>
                </a:solidFill>
                <a:latin typeface="Arial"/>
                <a:ea typeface="Arial"/>
                <a:cs typeface="Arial"/>
                <a:sym typeface="Arial"/>
              </a:rPr>
              <a:t>Poems and paintings from children in camp</a:t>
            </a:r>
            <a:endParaRPr/>
          </a:p>
          <a:p>
            <a:pPr marL="722376" marR="0" lvl="1" indent="-277876" algn="l" rtl="0">
              <a:spcBef>
                <a:spcPts val="480"/>
              </a:spcBef>
              <a:spcAft>
                <a:spcPts val="0"/>
              </a:spcAft>
              <a:buClr>
                <a:schemeClr val="accent1"/>
              </a:buClr>
              <a:buSzPts val="2160"/>
              <a:buFont typeface="Noto Sans Symbols"/>
              <a:buChar char="●"/>
            </a:pPr>
            <a:r>
              <a:rPr lang="en-US" sz="2400" b="0" i="0" u="none" strike="noStrike" cap="none">
                <a:solidFill>
                  <a:schemeClr val="lt1"/>
                </a:solidFill>
                <a:latin typeface="Arial"/>
                <a:ea typeface="Arial"/>
                <a:cs typeface="Arial"/>
                <a:sym typeface="Arial"/>
              </a:rPr>
              <a:t>Select a few poems and ask students to lead a whole class discussion</a:t>
            </a:r>
            <a:endParaRPr/>
          </a:p>
          <a:p>
            <a:pPr marL="1005839" marR="0" lvl="2" indent="-256539" algn="l" rtl="0">
              <a:spcBef>
                <a:spcPts val="440"/>
              </a:spcBef>
              <a:spcAft>
                <a:spcPts val="0"/>
              </a:spcAft>
              <a:buClr>
                <a:schemeClr val="accent2"/>
              </a:buClr>
              <a:buSzPts val="1870"/>
              <a:buFont typeface="Arial"/>
              <a:buChar char="○"/>
            </a:pPr>
            <a:r>
              <a:rPr lang="en-US" sz="2200" b="0" i="0" u="none" strike="noStrike" cap="none">
                <a:solidFill>
                  <a:schemeClr val="lt1"/>
                </a:solidFill>
                <a:latin typeface="Arial"/>
                <a:ea typeface="Arial"/>
                <a:cs typeface="Arial"/>
                <a:sym typeface="Arial"/>
              </a:rPr>
              <a:t>Analyze meaning of poems</a:t>
            </a:r>
            <a:endParaRPr/>
          </a:p>
          <a:p>
            <a:pPr marL="1005839" marR="0" lvl="2" indent="-256539" algn="l" rtl="0">
              <a:spcBef>
                <a:spcPts val="440"/>
              </a:spcBef>
              <a:spcAft>
                <a:spcPts val="0"/>
              </a:spcAft>
              <a:buClr>
                <a:schemeClr val="accent2"/>
              </a:buClr>
              <a:buSzPts val="1870"/>
              <a:buFont typeface="Arial"/>
              <a:buChar char="○"/>
            </a:pPr>
            <a:r>
              <a:rPr lang="en-US" sz="2200" b="0" i="0" u="none" strike="noStrike" cap="none">
                <a:solidFill>
                  <a:schemeClr val="lt1"/>
                </a:solidFill>
                <a:latin typeface="Arial"/>
                <a:ea typeface="Arial"/>
                <a:cs typeface="Arial"/>
                <a:sym typeface="Arial"/>
              </a:rPr>
              <a:t>Discuss the figurative language used in poems</a:t>
            </a:r>
            <a:endParaRPr/>
          </a:p>
          <a:p>
            <a:pPr marL="722376" marR="0" lvl="1" indent="-277876" algn="l" rtl="0">
              <a:spcBef>
                <a:spcPts val="480"/>
              </a:spcBef>
              <a:spcAft>
                <a:spcPts val="0"/>
              </a:spcAft>
              <a:buClr>
                <a:schemeClr val="accent1"/>
              </a:buClr>
              <a:buSzPts val="2160"/>
              <a:buFont typeface="Noto Sans Symbols"/>
              <a:buChar char="●"/>
            </a:pPr>
            <a:r>
              <a:rPr lang="en-US" sz="2400" b="0" i="0" u="none" strike="noStrike" cap="none">
                <a:solidFill>
                  <a:schemeClr val="lt1"/>
                </a:solidFill>
                <a:latin typeface="Arial"/>
                <a:ea typeface="Arial"/>
                <a:cs typeface="Arial"/>
                <a:sym typeface="Arial"/>
              </a:rPr>
              <a:t>Use Turn to Your Partner to have further discussion on poems</a:t>
            </a:r>
            <a:endParaRPr/>
          </a:p>
          <a:p>
            <a:pPr marL="722376" marR="0" lvl="1" indent="-140716" algn="l" rtl="0">
              <a:spcBef>
                <a:spcPts val="480"/>
              </a:spcBef>
              <a:spcAft>
                <a:spcPts val="0"/>
              </a:spcAft>
              <a:buClr>
                <a:schemeClr val="accent1"/>
              </a:buClr>
              <a:buSzPts val="2160"/>
              <a:buFont typeface="Noto Sans Symbols"/>
              <a:buNone/>
            </a:pPr>
            <a:endParaRPr sz="2400" b="0" i="0" u="none" strike="noStrike" cap="none">
              <a:solidFill>
                <a:schemeClr val="lt1"/>
              </a:solidFill>
              <a:latin typeface="Arial"/>
              <a:ea typeface="Arial"/>
              <a:cs typeface="Arial"/>
              <a:sym typeface="Arial"/>
            </a:endParaRPr>
          </a:p>
          <a:p>
            <a:pPr marL="420624" marR="0" lvl="0" indent="-252983" algn="l" rtl="0">
              <a:spcBef>
                <a:spcPts val="560"/>
              </a:spcBef>
              <a:spcAft>
                <a:spcPts val="0"/>
              </a:spcAft>
              <a:buClr>
                <a:schemeClr val="accent1"/>
              </a:buClr>
              <a:buSzPts val="2240"/>
              <a:buFont typeface="Noto Sans Symbols"/>
              <a:buNone/>
            </a:pPr>
            <a:endParaRPr sz="2800" b="0" i="0" u="none" strike="noStrike" cap="none">
              <a:solidFill>
                <a:schemeClr val="lt1"/>
              </a:solidFill>
              <a:latin typeface="Arial"/>
              <a:ea typeface="Arial"/>
              <a:cs typeface="Arial"/>
              <a:sym typeface="Arial"/>
            </a:endParaRPr>
          </a:p>
        </p:txBody>
      </p:sp>
      <p:pic>
        <p:nvPicPr>
          <p:cNvPr id="137" name="Google Shape;137;p18" descr="photo (69).JPG"/>
          <p:cNvPicPr preferRelativeResize="0"/>
          <p:nvPr/>
        </p:nvPicPr>
        <p:blipFill rotWithShape="1">
          <a:blip r:embed="rId3">
            <a:alphaModFix/>
          </a:blip>
          <a:srcRect/>
          <a:stretch/>
        </p:blipFill>
        <p:spPr>
          <a:xfrm>
            <a:off x="4800600" y="152400"/>
            <a:ext cx="4064000" cy="2260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9"/>
          <p:cNvPicPr preferRelativeResize="0"/>
          <p:nvPr/>
        </p:nvPicPr>
        <p:blipFill>
          <a:blip r:embed="rId3">
            <a:alphaModFix/>
          </a:blip>
          <a:stretch>
            <a:fillRect/>
          </a:stretch>
        </p:blipFill>
        <p:spPr>
          <a:xfrm>
            <a:off x="1967825" y="114175"/>
            <a:ext cx="4914900" cy="6553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0" descr="photo (68).JPG"/>
          <p:cNvPicPr preferRelativeResize="0"/>
          <p:nvPr/>
        </p:nvPicPr>
        <p:blipFill rotWithShape="1">
          <a:blip r:embed="rId3">
            <a:alphaModFix/>
          </a:blip>
          <a:srcRect/>
          <a:stretch/>
        </p:blipFill>
        <p:spPr>
          <a:xfrm>
            <a:off x="4678016" y="3810000"/>
            <a:ext cx="3957983" cy="2844800"/>
          </a:xfrm>
          <a:prstGeom prst="rect">
            <a:avLst/>
          </a:prstGeom>
          <a:noFill/>
          <a:ln>
            <a:noFill/>
          </a:ln>
        </p:spPr>
      </p:pic>
      <p:sp>
        <p:nvSpPr>
          <p:cNvPr id="150" name="Google Shape;150;p20"/>
          <p:cNvSpPr txBox="1">
            <a:spLocks noGrp="1"/>
          </p:cNvSpPr>
          <p:nvPr>
            <p:ph type="body" idx="1"/>
          </p:nvPr>
        </p:nvSpPr>
        <p:spPr>
          <a:xfrm>
            <a:off x="914400" y="1066800"/>
            <a:ext cx="2743200" cy="914400"/>
          </a:xfrm>
          <a:prstGeom prst="rect">
            <a:avLst/>
          </a:prstGeom>
          <a:noFill/>
          <a:ln>
            <a:noFill/>
          </a:ln>
        </p:spPr>
        <p:txBody>
          <a:bodyPr spcFirstLastPara="1" wrap="square" lIns="45700" tIns="0" rIns="45700" bIns="0" anchor="b" anchorCtr="0">
            <a:noAutofit/>
          </a:bodyPr>
          <a:lstStyle/>
          <a:p>
            <a:pPr marL="0" marR="0" lvl="0" indent="0" algn="l" rtl="0">
              <a:spcBef>
                <a:spcPts val="0"/>
              </a:spcBef>
              <a:spcAft>
                <a:spcPts val="0"/>
              </a:spcAft>
              <a:buClr>
                <a:schemeClr val="accent1"/>
              </a:buClr>
              <a:buFont typeface="Noto Sans Symbols"/>
              <a:buNone/>
            </a:pPr>
            <a:r>
              <a:rPr lang="en-US"/>
              <a:t>Lesson</a:t>
            </a:r>
            <a:r>
              <a:rPr lang="en-US" sz="1400" b="0" i="0" u="none" strike="noStrike" cap="none">
                <a:solidFill>
                  <a:schemeClr val="lt1"/>
                </a:solidFill>
                <a:latin typeface="Arial"/>
                <a:ea typeface="Arial"/>
                <a:cs typeface="Arial"/>
                <a:sym typeface="Arial"/>
              </a:rPr>
              <a:t> 3</a:t>
            </a:r>
            <a:endParaRPr sz="1400" b="0" i="0" u="none" strike="noStrike" cap="none">
              <a:solidFill>
                <a:schemeClr val="lt1"/>
              </a:solidFill>
              <a:latin typeface="Arial"/>
              <a:ea typeface="Arial"/>
              <a:cs typeface="Arial"/>
              <a:sym typeface="Arial"/>
            </a:endParaRPr>
          </a:p>
        </p:txBody>
      </p:sp>
      <p:sp>
        <p:nvSpPr>
          <p:cNvPr id="151" name="Google Shape;151;p20"/>
          <p:cNvSpPr txBox="1">
            <a:spLocks noGrp="1"/>
          </p:cNvSpPr>
          <p:nvPr>
            <p:ph type="body" idx="2"/>
          </p:nvPr>
        </p:nvSpPr>
        <p:spPr>
          <a:xfrm>
            <a:off x="457200" y="1981200"/>
            <a:ext cx="7086600" cy="3810000"/>
          </a:xfrm>
          <a:prstGeom prst="rect">
            <a:avLst/>
          </a:prstGeom>
          <a:noFill/>
          <a:ln>
            <a:noFill/>
          </a:ln>
        </p:spPr>
        <p:txBody>
          <a:bodyPr spcFirstLastPara="1" wrap="square" lIns="91425" tIns="45700" rIns="91425" bIns="45700" anchor="t" anchorCtr="0">
            <a:noAutofit/>
          </a:bodyPr>
          <a:lstStyle/>
          <a:p>
            <a:pPr marL="420624" marR="0" lvl="0" indent="-395224" algn="l" rtl="0">
              <a:lnSpc>
                <a:spcPct val="90000"/>
              </a:lnSpc>
              <a:spcBef>
                <a:spcPts val="0"/>
              </a:spcBef>
              <a:spcAft>
                <a:spcPts val="0"/>
              </a:spcAft>
              <a:buClr>
                <a:schemeClr val="accent1"/>
              </a:buClr>
              <a:buSzPts val="2240"/>
              <a:buFont typeface="Noto Sans Symbols"/>
              <a:buChar char="⦿"/>
            </a:pPr>
            <a:r>
              <a:rPr lang="en-US" sz="2800" b="0" i="0" u="none" strike="noStrike" cap="none">
                <a:solidFill>
                  <a:schemeClr val="lt1"/>
                </a:solidFill>
                <a:latin typeface="Arial"/>
                <a:ea typeface="Arial"/>
                <a:cs typeface="Arial"/>
                <a:sym typeface="Arial"/>
              </a:rPr>
              <a:t>Using the examples from </a:t>
            </a:r>
            <a:r>
              <a:rPr lang="en-US" sz="2800" b="0" i="1" u="none" strike="noStrike" cap="none">
                <a:solidFill>
                  <a:schemeClr val="lt1"/>
                </a:solidFill>
                <a:latin typeface="Arial"/>
                <a:ea typeface="Arial"/>
                <a:cs typeface="Arial"/>
                <a:sym typeface="Arial"/>
              </a:rPr>
              <a:t>I Never Saw Another Butterfly </a:t>
            </a:r>
            <a:r>
              <a:rPr lang="en-US" sz="2800" b="0" i="0" u="none" strike="noStrike" cap="none">
                <a:solidFill>
                  <a:schemeClr val="lt1"/>
                </a:solidFill>
                <a:latin typeface="Arial"/>
                <a:ea typeface="Arial"/>
                <a:cs typeface="Arial"/>
                <a:sym typeface="Arial"/>
              </a:rPr>
              <a:t>as guidance, students write one or multiple poems</a:t>
            </a:r>
            <a:endParaRPr/>
          </a:p>
          <a:p>
            <a:pPr marL="420624" marR="0" lvl="0" indent="-395224" algn="l" rtl="0">
              <a:lnSpc>
                <a:spcPct val="90000"/>
              </a:lnSpc>
              <a:spcBef>
                <a:spcPts val="560"/>
              </a:spcBef>
              <a:spcAft>
                <a:spcPts val="0"/>
              </a:spcAft>
              <a:buClr>
                <a:schemeClr val="accent1"/>
              </a:buClr>
              <a:buSzPts val="2240"/>
              <a:buFont typeface="Noto Sans Symbols"/>
              <a:buChar char="⦿"/>
            </a:pPr>
            <a:r>
              <a:rPr lang="en-US" sz="2800" b="0" i="0" u="none" strike="noStrike" cap="none">
                <a:solidFill>
                  <a:schemeClr val="lt1"/>
                </a:solidFill>
                <a:latin typeface="Arial"/>
                <a:ea typeface="Arial"/>
                <a:cs typeface="Arial"/>
                <a:sym typeface="Arial"/>
              </a:rPr>
              <a:t>Students choose one poem to publish on watercolor canvas</a:t>
            </a:r>
            <a:endParaRPr/>
          </a:p>
          <a:p>
            <a:pPr marL="420624" marR="0" lvl="0" indent="-395224" algn="l" rtl="0">
              <a:lnSpc>
                <a:spcPct val="90000"/>
              </a:lnSpc>
              <a:spcBef>
                <a:spcPts val="560"/>
              </a:spcBef>
              <a:spcAft>
                <a:spcPts val="0"/>
              </a:spcAft>
              <a:buClr>
                <a:schemeClr val="accent1"/>
              </a:buClr>
              <a:buSzPts val="2240"/>
              <a:buFont typeface="Noto Sans Symbols"/>
              <a:buChar char="⦿"/>
            </a:pPr>
            <a:r>
              <a:rPr lang="en-US" sz="2800" b="0" i="0" u="none" strike="noStrike" cap="none">
                <a:solidFill>
                  <a:schemeClr val="lt1"/>
                </a:solidFill>
                <a:latin typeface="Arial"/>
                <a:ea typeface="Arial"/>
                <a:cs typeface="Arial"/>
                <a:sym typeface="Arial"/>
              </a:rPr>
              <a:t>Students write poem</a:t>
            </a:r>
            <a:endParaRPr/>
          </a:p>
          <a:p>
            <a:pPr marL="420624" marR="0" lvl="0" indent="-395224" algn="l" rtl="0">
              <a:lnSpc>
                <a:spcPct val="90000"/>
              </a:lnSpc>
              <a:spcBef>
                <a:spcPts val="560"/>
              </a:spcBef>
              <a:spcAft>
                <a:spcPts val="0"/>
              </a:spcAft>
              <a:buClr>
                <a:schemeClr val="accent1"/>
              </a:buClr>
              <a:buFont typeface="Noto Sans Symbols"/>
              <a:buNone/>
            </a:pPr>
            <a:r>
              <a:rPr lang="en-US" sz="2800" b="0" i="0" u="none" strike="noStrike" cap="none">
                <a:solidFill>
                  <a:schemeClr val="lt1"/>
                </a:solidFill>
                <a:latin typeface="Arial"/>
                <a:ea typeface="Arial"/>
                <a:cs typeface="Arial"/>
                <a:sym typeface="Arial"/>
              </a:rPr>
              <a:t> with pencil on watercolor </a:t>
            </a:r>
            <a:endParaRPr/>
          </a:p>
          <a:p>
            <a:pPr marL="420624" marR="0" lvl="0" indent="-395224" algn="l" rtl="0">
              <a:lnSpc>
                <a:spcPct val="90000"/>
              </a:lnSpc>
              <a:spcBef>
                <a:spcPts val="560"/>
              </a:spcBef>
              <a:spcAft>
                <a:spcPts val="0"/>
              </a:spcAft>
              <a:buClr>
                <a:schemeClr val="accent1"/>
              </a:buClr>
              <a:buFont typeface="Noto Sans Symbols"/>
              <a:buNone/>
            </a:pPr>
            <a:r>
              <a:rPr lang="en-US" sz="2800" b="0" i="0" u="none" strike="noStrike" cap="none">
                <a:solidFill>
                  <a:schemeClr val="lt1"/>
                </a:solidFill>
                <a:latin typeface="Arial"/>
                <a:ea typeface="Arial"/>
                <a:cs typeface="Arial"/>
                <a:sym typeface="Arial"/>
              </a:rPr>
              <a:t> canvas</a:t>
            </a:r>
            <a:endParaRPr/>
          </a:p>
          <a:p>
            <a:pPr marL="420624" marR="0" lvl="0" indent="-252983" algn="l" rtl="0">
              <a:lnSpc>
                <a:spcPct val="90000"/>
              </a:lnSpc>
              <a:spcBef>
                <a:spcPts val="560"/>
              </a:spcBef>
              <a:spcAft>
                <a:spcPts val="0"/>
              </a:spcAft>
              <a:buClr>
                <a:schemeClr val="accent1"/>
              </a:buClr>
              <a:buSzPts val="2240"/>
              <a:buFont typeface="Noto Sans Symbols"/>
              <a:buNone/>
            </a:pPr>
            <a:endParaRPr sz="28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1" descr="photo (66).JPG"/>
          <p:cNvPicPr preferRelativeResize="0"/>
          <p:nvPr/>
        </p:nvPicPr>
        <p:blipFill rotWithShape="1">
          <a:blip r:embed="rId3">
            <a:alphaModFix/>
          </a:blip>
          <a:srcRect/>
          <a:stretch/>
        </p:blipFill>
        <p:spPr>
          <a:xfrm rot="5400000">
            <a:off x="5207000" y="2108200"/>
            <a:ext cx="4064000" cy="3048000"/>
          </a:xfrm>
          <a:prstGeom prst="rect">
            <a:avLst/>
          </a:prstGeom>
          <a:noFill/>
          <a:ln>
            <a:noFill/>
          </a:ln>
        </p:spPr>
      </p:pic>
      <p:sp>
        <p:nvSpPr>
          <p:cNvPr id="158" name="Google Shape;158;p21"/>
          <p:cNvSpPr txBox="1">
            <a:spLocks noGrp="1"/>
          </p:cNvSpPr>
          <p:nvPr>
            <p:ph type="body" idx="1"/>
          </p:nvPr>
        </p:nvSpPr>
        <p:spPr>
          <a:xfrm>
            <a:off x="1219200" y="1066800"/>
            <a:ext cx="2743200" cy="914400"/>
          </a:xfrm>
          <a:prstGeom prst="rect">
            <a:avLst/>
          </a:prstGeom>
          <a:noFill/>
          <a:ln>
            <a:noFill/>
          </a:ln>
        </p:spPr>
        <p:txBody>
          <a:bodyPr spcFirstLastPara="1" wrap="square" lIns="45700" tIns="0" rIns="45700" bIns="0" anchor="b" anchorCtr="0">
            <a:noAutofit/>
          </a:bodyPr>
          <a:lstStyle/>
          <a:p>
            <a:pPr marL="0" marR="0" lvl="0" indent="0" algn="l" rtl="0">
              <a:spcBef>
                <a:spcPts val="0"/>
              </a:spcBef>
              <a:spcAft>
                <a:spcPts val="0"/>
              </a:spcAft>
              <a:buClr>
                <a:schemeClr val="accent1"/>
              </a:buClr>
              <a:buFont typeface="Noto Sans Symbols"/>
              <a:buNone/>
            </a:pPr>
            <a:r>
              <a:rPr lang="en-US"/>
              <a:t>Lesson</a:t>
            </a:r>
            <a:r>
              <a:rPr lang="en-US" sz="1400" b="0" i="0" u="none" strike="noStrike" cap="none">
                <a:solidFill>
                  <a:schemeClr val="lt1"/>
                </a:solidFill>
                <a:latin typeface="Arial"/>
                <a:ea typeface="Arial"/>
                <a:cs typeface="Arial"/>
                <a:sym typeface="Arial"/>
              </a:rPr>
              <a:t> 4	</a:t>
            </a:r>
            <a:endParaRPr sz="1400" b="0" i="0" u="none" strike="noStrike" cap="none">
              <a:solidFill>
                <a:schemeClr val="lt1"/>
              </a:solidFill>
              <a:latin typeface="Arial"/>
              <a:ea typeface="Arial"/>
              <a:cs typeface="Arial"/>
              <a:sym typeface="Arial"/>
            </a:endParaRPr>
          </a:p>
        </p:txBody>
      </p:sp>
      <p:sp>
        <p:nvSpPr>
          <p:cNvPr id="159" name="Google Shape;159;p21"/>
          <p:cNvSpPr txBox="1">
            <a:spLocks noGrp="1"/>
          </p:cNvSpPr>
          <p:nvPr>
            <p:ph type="body" idx="2"/>
          </p:nvPr>
        </p:nvSpPr>
        <p:spPr>
          <a:xfrm>
            <a:off x="457200" y="1981200"/>
            <a:ext cx="5257800" cy="3810000"/>
          </a:xfrm>
          <a:prstGeom prst="rect">
            <a:avLst/>
          </a:prstGeom>
          <a:noFill/>
          <a:ln>
            <a:noFill/>
          </a:ln>
        </p:spPr>
        <p:txBody>
          <a:bodyPr spcFirstLastPara="1" wrap="square" lIns="91425" tIns="45700" rIns="91425" bIns="45700" anchor="t" anchorCtr="0">
            <a:noAutofit/>
          </a:bodyPr>
          <a:lstStyle/>
          <a:p>
            <a:pPr marL="722376" marR="0" lvl="1" indent="-277876" algn="l" rtl="0">
              <a:spcBef>
                <a:spcPts val="0"/>
              </a:spcBef>
              <a:spcAft>
                <a:spcPts val="0"/>
              </a:spcAft>
              <a:buClr>
                <a:schemeClr val="accent1"/>
              </a:buClr>
              <a:buSzPts val="1998"/>
              <a:buFont typeface="Noto Sans Symbols"/>
              <a:buChar char="●"/>
            </a:pPr>
            <a:r>
              <a:rPr lang="en-US" sz="2220" b="0" i="0" u="none" strike="noStrike" cap="none">
                <a:solidFill>
                  <a:schemeClr val="lt1"/>
                </a:solidFill>
                <a:latin typeface="Arial"/>
                <a:ea typeface="Arial"/>
                <a:cs typeface="Arial"/>
                <a:sym typeface="Arial"/>
              </a:rPr>
              <a:t>Collaborate with art teacher to co-teach lessons</a:t>
            </a:r>
            <a:endParaRPr/>
          </a:p>
          <a:p>
            <a:pPr marL="722376" marR="0" lvl="1" indent="-277876" algn="l" rtl="0">
              <a:spcBef>
                <a:spcPts val="444"/>
              </a:spcBef>
              <a:spcAft>
                <a:spcPts val="0"/>
              </a:spcAft>
              <a:buClr>
                <a:schemeClr val="accent1"/>
              </a:buClr>
              <a:buSzPts val="1998"/>
              <a:buFont typeface="Noto Sans Symbols"/>
              <a:buChar char="●"/>
            </a:pPr>
            <a:r>
              <a:rPr lang="en-US" sz="2220" b="0" i="0" u="none" strike="noStrike" cap="none">
                <a:solidFill>
                  <a:schemeClr val="lt1"/>
                </a:solidFill>
                <a:latin typeface="Arial"/>
                <a:ea typeface="Arial"/>
                <a:cs typeface="Arial"/>
                <a:sym typeface="Arial"/>
              </a:rPr>
              <a:t>Focus on mixing watercolors and the use of colors for meanings </a:t>
            </a:r>
            <a:endParaRPr/>
          </a:p>
          <a:p>
            <a:pPr marL="722376" marR="0" lvl="1" indent="-277876" algn="l" rtl="0">
              <a:spcBef>
                <a:spcPts val="444"/>
              </a:spcBef>
              <a:spcAft>
                <a:spcPts val="0"/>
              </a:spcAft>
              <a:buClr>
                <a:schemeClr val="accent1"/>
              </a:buClr>
              <a:buSzPts val="1998"/>
              <a:buFont typeface="Noto Sans Symbols"/>
              <a:buChar char="●"/>
            </a:pPr>
            <a:r>
              <a:rPr lang="en-US" sz="2220" b="0" i="0" u="none" strike="noStrike" cap="none">
                <a:solidFill>
                  <a:schemeClr val="lt1"/>
                </a:solidFill>
                <a:latin typeface="Arial"/>
                <a:ea typeface="Arial"/>
                <a:cs typeface="Arial"/>
                <a:sym typeface="Arial"/>
              </a:rPr>
              <a:t>Students visualize their poem and then paint their visualizations</a:t>
            </a:r>
            <a:endParaRPr/>
          </a:p>
          <a:p>
            <a:pPr marL="722376" marR="0" lvl="1" indent="-277876" algn="l" rtl="0">
              <a:spcBef>
                <a:spcPts val="444"/>
              </a:spcBef>
              <a:spcAft>
                <a:spcPts val="0"/>
              </a:spcAft>
              <a:buClr>
                <a:schemeClr val="accent1"/>
              </a:buClr>
              <a:buSzPts val="1998"/>
              <a:buFont typeface="Noto Sans Symbols"/>
              <a:buChar char="●"/>
            </a:pPr>
            <a:r>
              <a:rPr lang="en-US" sz="2220" b="0" i="0" u="none" strike="noStrike" cap="none">
                <a:solidFill>
                  <a:schemeClr val="lt1"/>
                </a:solidFill>
                <a:latin typeface="Arial"/>
                <a:ea typeface="Arial"/>
                <a:cs typeface="Arial"/>
                <a:sym typeface="Arial"/>
              </a:rPr>
              <a:t>After paintings dry, students copy their poems using a fine-tip black marker</a:t>
            </a:r>
            <a:endParaRPr sz="222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echnic">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919</Words>
  <Application>Microsoft Office PowerPoint</Application>
  <PresentationFormat>On-screen Show (4:3)</PresentationFormat>
  <Paragraphs>99</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Source Sans Pro</vt:lpstr>
      <vt:lpstr>Calibri</vt:lpstr>
      <vt:lpstr>Noto Sans Symbols</vt:lpstr>
      <vt:lpstr>Technic</vt:lpstr>
      <vt:lpstr>LA’DOR VADOR   FROM GENERATION TO GENERATION:</vt:lpstr>
      <vt:lpstr>Introducing Dr. Kahn &amp;  The Trunk Project</vt:lpstr>
      <vt:lpstr>Purpose</vt:lpstr>
      <vt:lpstr>Components of Activity</vt:lpstr>
      <vt:lpstr>A Gift from The Führer</vt:lpstr>
      <vt:lpstr>PowerPoint Presentation</vt:lpstr>
      <vt:lpstr>PowerPoint Presentation</vt:lpstr>
      <vt:lpstr>PowerPoint Presentation</vt:lpstr>
      <vt:lpstr>PowerPoint Presentation</vt:lpstr>
      <vt:lpstr>Share Time</vt:lpstr>
      <vt:lpstr>Common Core Standards</vt:lpstr>
      <vt:lpstr>Art Standards</vt:lpstr>
      <vt:lpstr>Enrichment Activities: Technology &amp; Collaboration</vt:lpstr>
      <vt:lpstr>Enrichment Activities: Art Analysis &amp; Creation </vt:lpstr>
      <vt:lpstr>Virtual Opportunities</vt:lpstr>
      <vt:lpstr>Other Resources</vt:lpstr>
      <vt:lpstr>Walk Through Gallery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LA’DOR VADOR   FROM GENERATION TO GENERATION:</dc:title>
  <dc:creator>Brian B. Kahn</dc:creator>
  <cp:lastModifiedBy>Kahn, Brian B</cp:lastModifiedBy>
  <cp:revision>1</cp:revision>
  <dcterms:modified xsi:type="dcterms:W3CDTF">2021-12-12T16:57:13Z</dcterms:modified>
</cp:coreProperties>
</file>