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31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6aec48894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6aec48894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6aec48894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6aec48894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6aec48894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6aec48894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6aec48894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6aec48894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6aec48894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6aec48894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6aec48894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6aec48894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6aec48894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6aec48894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6aec48894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6aec48894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papers.ushmm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dnc.library.illinois.edu/?a=p&amp;p=collections&amp;cltn=IDNC&amp;e=--1992---2011--en-20--1--img-txIN-Yugoslavia--------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idnc.library.illinois.edu/?a=d&amp;d=GTY19970501.2.17&amp;srpos=15&amp;e=--1992---2011--en-20--1--img-txIN-Yugoslavia--------" TargetMode="External"/><Relationship Id="rId5" Type="http://schemas.openxmlformats.org/officeDocument/2006/relationships/hyperlink" Target="https://idnc.library.illinois.edu/?a=d&amp;d=GTY20040429.2.12&amp;srpos=1&amp;e=-------en-20--1--img-txIN-Rwandan+genocide--------" TargetMode="External"/><Relationship Id="rId4" Type="http://schemas.openxmlformats.org/officeDocument/2006/relationships/hyperlink" Target="https://idnc.library.illinois.edu/?a=d&amp;d=TUC19351115.2.2&amp;srpos=9&amp;e=01-03-1933-01-01-1950--en-20--1--img-txIN-Jewish--------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papers.ushmm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Local History and the Holocaust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Heidi Omlor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18450" y="270700"/>
            <a:ext cx="88320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Background:</a:t>
            </a:r>
            <a:endParaRPr sz="3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-USHMM “History Unfolded” project</a:t>
            </a:r>
            <a:endParaRPr sz="3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History Unfolded: US Newspapers and the Holocaust</a:t>
            </a:r>
            <a:endParaRPr sz="3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-Only one major Maine newspaper is available online-Lewiston Daily Sun and their evening edition, Lewiston Evening Journal</a:t>
            </a:r>
            <a:endParaRPr sz="25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0" y="0"/>
            <a:ext cx="9144000" cy="50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" sz="3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Earlier studies have found that most news of the Holocaust ran somewhere in the middle of the paper, if at all.  </a:t>
            </a:r>
            <a:r>
              <a:rPr lang="en" sz="3600" i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New York Times </a:t>
            </a:r>
            <a:r>
              <a:rPr lang="en" sz="3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ran an article by Rabbi Wise “announced that 2 million Jews in occupied Europe had been slain in an extermination campaign” in the middle of the paper.</a:t>
            </a:r>
            <a:endParaRPr sz="3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169200" y="203050"/>
            <a:ext cx="8974800" cy="48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comparison, as early as March 1933, the </a:t>
            </a:r>
            <a:r>
              <a:rPr lang="en" sz="3000" i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Bangor Daily News</a:t>
            </a:r>
            <a:r>
              <a:rPr lang="en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ran three stories about the mistreatment of Jews in Germany, two of which ran on the front page.</a:t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the same time in </a:t>
            </a:r>
            <a:r>
              <a:rPr lang="en" sz="3000" i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Lewiston Evening Journal,</a:t>
            </a:r>
            <a:r>
              <a:rPr lang="en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article “Expect an Exodus of Jews From Germany “ ran on the front page. </a:t>
            </a:r>
            <a:endParaRPr sz="4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4775" y="0"/>
            <a:ext cx="23986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3425" y="0"/>
            <a:ext cx="40925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774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01152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/>
        </p:nvSpPr>
        <p:spPr>
          <a:xfrm>
            <a:off x="3163925" y="152400"/>
            <a:ext cx="5980200" cy="10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Jewish attempts to bring attention to the situation</a:t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6324" y="1353600"/>
            <a:ext cx="5523281" cy="36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/>
        </p:nvSpPr>
        <p:spPr>
          <a:xfrm>
            <a:off x="0" y="0"/>
            <a:ext cx="36870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Help from other groups</a:t>
            </a:r>
            <a:endParaRPr sz="25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09100"/>
            <a:ext cx="3534650" cy="45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3025" y="0"/>
            <a:ext cx="5338650" cy="27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7050" y="2770552"/>
            <a:ext cx="5456949" cy="2372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101525" y="135350"/>
            <a:ext cx="7336200" cy="3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Illinois Digital Newspaper Collection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4"/>
              </a:rPr>
              <a:t>Holocaust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5"/>
              </a:rPr>
              <a:t>Rwanda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6"/>
              </a:rPr>
              <a:t>Yugoslavia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0" y="0"/>
            <a:ext cx="9237900" cy="52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Works Cited:</a:t>
            </a:r>
            <a:endParaRPr sz="19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Souls Congregational Church Bangor, Maine 1948 Annual 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Report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“Anti Jewish Decrees in Reich are Severe” </a:t>
            </a:r>
            <a:r>
              <a:rPr lang="en" sz="2000" i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Bangor Daily </a:t>
            </a:r>
            <a:endParaRPr sz="2000" i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News,</a:t>
            </a:r>
            <a:r>
              <a:rPr lang="en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March 8, 1933.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“Einstein Flees Nazi Vengeance” </a:t>
            </a:r>
            <a:r>
              <a:rPr lang="en" sz="2000" i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Lewiston Evening Journal, </a:t>
            </a:r>
            <a:endParaRPr sz="2000" i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November 11, 1938.</a:t>
            </a:r>
            <a:endParaRPr sz="2000" i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Leff, Laurel. </a:t>
            </a:r>
            <a:r>
              <a:rPr lang="en" sz="2000" i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Buried by the Times: the Holocaust and America's Most Important Newspaper</a:t>
            </a:r>
            <a:r>
              <a:rPr lang="en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 Cambridge University Press, 2012.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Lipstadt, Deborah E. </a:t>
            </a:r>
            <a:r>
              <a:rPr lang="en" sz="2000" i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Beyond Belief: The American Press and the Coming of the Holocaust</a:t>
            </a:r>
            <a:r>
              <a:rPr lang="en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 Free Press, 1986.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“Nazis Threaten Boycotts Against Jewish Businesses,” </a:t>
            </a:r>
            <a:r>
              <a:rPr lang="en" sz="2000" i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Bangor Daily News, </a:t>
            </a:r>
            <a:r>
              <a:rPr lang="en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March 8, 1933.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“Project at Quoddy Pushed by Cohen” </a:t>
            </a:r>
            <a:r>
              <a:rPr lang="en" sz="2000" i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New York Times, </a:t>
            </a:r>
            <a:r>
              <a:rPr lang="en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August 8, 1947.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United States Holocaust Memorial Museum. Accessed July 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20, 2020. </a:t>
            </a:r>
            <a:r>
              <a:rPr lang="en" sz="20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https://newspapers.ushmm.org/</a:t>
            </a:r>
            <a:r>
              <a:rPr lang="en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On-screen Show (16:9)</PresentationFormat>
  <Paragraphs>36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Comic Sans MS</vt:lpstr>
      <vt:lpstr>Simple Dark</vt:lpstr>
      <vt:lpstr>Local History and the Holocaust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History and the Holocaust</dc:title>
  <dc:creator>Brian B. Kahn</dc:creator>
  <cp:lastModifiedBy>Kahn, Brian B</cp:lastModifiedBy>
  <cp:revision>1</cp:revision>
  <dcterms:modified xsi:type="dcterms:W3CDTF">2021-12-12T17:07:55Z</dcterms:modified>
</cp:coreProperties>
</file>