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68" r:id="rId6"/>
    <p:sldId id="286" r:id="rId7"/>
    <p:sldId id="284" r:id="rId8"/>
    <p:sldId id="269" r:id="rId9"/>
    <p:sldId id="270" r:id="rId10"/>
    <p:sldId id="271" r:id="rId11"/>
    <p:sldId id="275" r:id="rId12"/>
    <p:sldId id="282" r:id="rId13"/>
    <p:sldId id="287" r:id="rId14"/>
    <p:sldId id="273" r:id="rId15"/>
    <p:sldId id="266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082A-C369-EBDB-4707-4829775C389A}" name="Elena Levy" initials="" userId="S::ellevy@ujafed.org::4b644a53-0a0d-4fab-8f8a-892190f6f7bc" providerId="AD"/>
  <p188:author id="{9FAD0AC8-9CB4-A538-6D72-B0CD11E509FF}" name="Alexandra Sipos-Kocsis" initials="AS" userId="S::asipos-kocsis@ujafed.org::95bc0fc3-2d07-4a54-b5f6-a0181e37d2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8A"/>
    <a:srgbClr val="0B5680"/>
    <a:srgbClr val="169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9C6AE-1B9F-4D2B-97FD-3345BE755B65}" v="139" dt="2026-03-03T18:25:37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Sipos-Kocsis" userId="95bc0fc3-2d07-4a54-b5f6-a0181e37d2b9" providerId="ADAL" clId="{B05615A3-BDA1-4BA7-BFDF-F0E95423867C}"/>
    <pc:docChg chg="undo custSel modSld sldOrd">
      <pc:chgData name="Alexandra Sipos-Kocsis" userId="95bc0fc3-2d07-4a54-b5f6-a0181e37d2b9" providerId="ADAL" clId="{B05615A3-BDA1-4BA7-BFDF-F0E95423867C}" dt="2026-03-03T18:25:37.672" v="139" actId="20577"/>
      <pc:docMkLst>
        <pc:docMk/>
      </pc:docMkLst>
      <pc:sldChg chg="modSp mod">
        <pc:chgData name="Alexandra Sipos-Kocsis" userId="95bc0fc3-2d07-4a54-b5f6-a0181e37d2b9" providerId="ADAL" clId="{B05615A3-BDA1-4BA7-BFDF-F0E95423867C}" dt="2026-03-03T17:59:41.297" v="34" actId="20577"/>
        <pc:sldMkLst>
          <pc:docMk/>
          <pc:sldMk cId="702150179" sldId="268"/>
        </pc:sldMkLst>
        <pc:spChg chg="mod">
          <ac:chgData name="Alexandra Sipos-Kocsis" userId="95bc0fc3-2d07-4a54-b5f6-a0181e37d2b9" providerId="ADAL" clId="{B05615A3-BDA1-4BA7-BFDF-F0E95423867C}" dt="2026-03-03T17:59:41.297" v="34" actId="20577"/>
          <ac:spMkLst>
            <pc:docMk/>
            <pc:sldMk cId="702150179" sldId="268"/>
            <ac:spMk id="3" creationId="{F3734EE3-F621-5F86-E1AF-1D03704FBD0B}"/>
          </ac:spMkLst>
        </pc:spChg>
      </pc:sldChg>
      <pc:sldChg chg="modSp mod">
        <pc:chgData name="Alexandra Sipos-Kocsis" userId="95bc0fc3-2d07-4a54-b5f6-a0181e37d2b9" providerId="ADAL" clId="{B05615A3-BDA1-4BA7-BFDF-F0E95423867C}" dt="2026-03-03T18:17:31.865" v="123" actId="20577"/>
        <pc:sldMkLst>
          <pc:docMk/>
          <pc:sldMk cId="771650757" sldId="270"/>
        </pc:sldMkLst>
        <pc:spChg chg="mod">
          <ac:chgData name="Alexandra Sipos-Kocsis" userId="95bc0fc3-2d07-4a54-b5f6-a0181e37d2b9" providerId="ADAL" clId="{B05615A3-BDA1-4BA7-BFDF-F0E95423867C}" dt="2026-03-03T18:17:20.856" v="97" actId="20577"/>
          <ac:spMkLst>
            <pc:docMk/>
            <pc:sldMk cId="771650757" sldId="270"/>
            <ac:spMk id="3" creationId="{38500BA9-A147-EA29-B536-AA2E9DE8548D}"/>
          </ac:spMkLst>
        </pc:spChg>
        <pc:spChg chg="mod">
          <ac:chgData name="Alexandra Sipos-Kocsis" userId="95bc0fc3-2d07-4a54-b5f6-a0181e37d2b9" providerId="ADAL" clId="{B05615A3-BDA1-4BA7-BFDF-F0E95423867C}" dt="2026-03-03T18:17:31.865" v="123" actId="20577"/>
          <ac:spMkLst>
            <pc:docMk/>
            <pc:sldMk cId="771650757" sldId="270"/>
            <ac:spMk id="4" creationId="{711368D4-6C3E-DFF4-7799-06A526D250DD}"/>
          </ac:spMkLst>
        </pc:spChg>
      </pc:sldChg>
      <pc:sldChg chg="ord">
        <pc:chgData name="Alexandra Sipos-Kocsis" userId="95bc0fc3-2d07-4a54-b5f6-a0181e37d2b9" providerId="ADAL" clId="{B05615A3-BDA1-4BA7-BFDF-F0E95423867C}" dt="2026-03-03T18:21:07.906" v="125"/>
        <pc:sldMkLst>
          <pc:docMk/>
          <pc:sldMk cId="1200034433" sldId="271"/>
        </pc:sldMkLst>
      </pc:sldChg>
      <pc:sldChg chg="modSp mod">
        <pc:chgData name="Alexandra Sipos-Kocsis" userId="95bc0fc3-2d07-4a54-b5f6-a0181e37d2b9" providerId="ADAL" clId="{B05615A3-BDA1-4BA7-BFDF-F0E95423867C}" dt="2026-03-03T15:13:17.295" v="4" actId="20577"/>
        <pc:sldMkLst>
          <pc:docMk/>
          <pc:sldMk cId="4019058813" sldId="273"/>
        </pc:sldMkLst>
        <pc:spChg chg="mod">
          <ac:chgData name="Alexandra Sipos-Kocsis" userId="95bc0fc3-2d07-4a54-b5f6-a0181e37d2b9" providerId="ADAL" clId="{B05615A3-BDA1-4BA7-BFDF-F0E95423867C}" dt="2026-03-03T15:13:17.295" v="4" actId="20577"/>
          <ac:spMkLst>
            <pc:docMk/>
            <pc:sldMk cId="4019058813" sldId="273"/>
            <ac:spMk id="6" creationId="{A66D3DCA-F2BC-4F2E-6C29-6500B1E764C9}"/>
          </ac:spMkLst>
        </pc:spChg>
      </pc:sldChg>
      <pc:sldChg chg="modSp mod">
        <pc:chgData name="Alexandra Sipos-Kocsis" userId="95bc0fc3-2d07-4a54-b5f6-a0181e37d2b9" providerId="ADAL" clId="{B05615A3-BDA1-4BA7-BFDF-F0E95423867C}" dt="2026-03-03T18:25:37.672" v="139" actId="20577"/>
        <pc:sldMkLst>
          <pc:docMk/>
          <pc:sldMk cId="379801946" sldId="282"/>
        </pc:sldMkLst>
        <pc:spChg chg="mod">
          <ac:chgData name="Alexandra Sipos-Kocsis" userId="95bc0fc3-2d07-4a54-b5f6-a0181e37d2b9" providerId="ADAL" clId="{B05615A3-BDA1-4BA7-BFDF-F0E95423867C}" dt="2026-03-03T18:25:37.672" v="139" actId="20577"/>
          <ac:spMkLst>
            <pc:docMk/>
            <pc:sldMk cId="379801946" sldId="282"/>
            <ac:spMk id="2" creationId="{4892E0EA-E875-09F9-0FF8-B6E9D0D439E8}"/>
          </ac:spMkLst>
        </pc:spChg>
      </pc:sldChg>
      <pc:sldChg chg="modSp mod modShow">
        <pc:chgData name="Alexandra Sipos-Kocsis" userId="95bc0fc3-2d07-4a54-b5f6-a0181e37d2b9" providerId="ADAL" clId="{B05615A3-BDA1-4BA7-BFDF-F0E95423867C}" dt="2026-03-03T18:01:00.872" v="39" actId="14100"/>
        <pc:sldMkLst>
          <pc:docMk/>
          <pc:sldMk cId="3392803463" sldId="286"/>
        </pc:sldMkLst>
        <pc:spChg chg="mod">
          <ac:chgData name="Alexandra Sipos-Kocsis" userId="95bc0fc3-2d07-4a54-b5f6-a0181e37d2b9" providerId="ADAL" clId="{B05615A3-BDA1-4BA7-BFDF-F0E95423867C}" dt="2026-03-03T18:01:00.872" v="39" actId="14100"/>
          <ac:spMkLst>
            <pc:docMk/>
            <pc:sldMk cId="3392803463" sldId="286"/>
            <ac:spMk id="2" creationId="{25B22674-5973-A786-6A19-B3FCAE580E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9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CDCD1F9D-8695-E44B-0ABE-674DECC5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06" t="-5000" r="510" b="5000"/>
          <a:stretch>
            <a:fillRect/>
          </a:stretch>
        </p:blipFill>
        <p:spPr>
          <a:xfrm>
            <a:off x="433917" y="1718002"/>
            <a:ext cx="11301109" cy="3922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9C6008-F714-D188-5D60-D6CC5D79068A}"/>
              </a:ext>
            </a:extLst>
          </p:cNvPr>
          <p:cNvSpPr txBox="1"/>
          <p:nvPr/>
        </p:nvSpPr>
        <p:spPr>
          <a:xfrm>
            <a:off x="1833825" y="757078"/>
            <a:ext cx="8521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5A8A"/>
                </a:solidFill>
                <a:latin typeface="Gotham Black" pitchFamily="50" charset="0"/>
                <a:cs typeface="Gotham Black" pitchFamily="50" charset="0"/>
              </a:rPr>
              <a:t>SCHOLARSHIP APPLICATION</a:t>
            </a:r>
          </a:p>
        </p:txBody>
      </p:sp>
      <p:pic>
        <p:nvPicPr>
          <p:cNvPr id="2" name="Picture 1" descr="A person holding a clipboard and a bag&#10;&#10;AI-generated content may be incorrect.">
            <a:extLst>
              <a:ext uri="{FF2B5EF4-FFF2-40B4-BE49-F238E27FC236}">
                <a16:creationId xmlns:a16="http://schemas.microsoft.com/office/drawing/2014/main" id="{50D1A6AB-56EB-8FEC-C192-0125605F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8179" y="2673735"/>
            <a:ext cx="4924806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4D0D21-B727-3F1A-0D23-607C429D10F5}"/>
              </a:ext>
            </a:extLst>
          </p:cNvPr>
          <p:cNvSpPr txBox="1"/>
          <p:nvPr/>
        </p:nvSpPr>
        <p:spPr>
          <a:xfrm>
            <a:off x="5215095" y="631557"/>
            <a:ext cx="675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5A8A"/>
                </a:solidFill>
                <a:latin typeface="Gotham Black" pitchFamily="50" charset="0"/>
                <a:cs typeface="Gotham Black" pitchFamily="50" charset="0"/>
              </a:rPr>
              <a:t>SCHOLARSHIP 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8D276-7608-0730-1451-CC21C21031C1}"/>
              </a:ext>
            </a:extLst>
          </p:cNvPr>
          <p:cNvSpPr txBox="1"/>
          <p:nvPr/>
        </p:nvSpPr>
        <p:spPr>
          <a:xfrm>
            <a:off x="1487156" y="3114989"/>
            <a:ext cx="88927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March 15, 2026: Application deadline*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D3DCA-F2BC-4F2E-6C29-6500B1E764C9}"/>
              </a:ext>
            </a:extLst>
          </p:cNvPr>
          <p:cNvSpPr txBox="1"/>
          <p:nvPr/>
        </p:nvSpPr>
        <p:spPr>
          <a:xfrm>
            <a:off x="1492390" y="4210259"/>
            <a:ext cx="8139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April – June, 2026: Interviews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D7424-1758-9E4B-32EE-E928D3429269}"/>
              </a:ext>
            </a:extLst>
          </p:cNvPr>
          <p:cNvSpPr txBox="1"/>
          <p:nvPr/>
        </p:nvSpPr>
        <p:spPr>
          <a:xfrm>
            <a:off x="1488644" y="5295481"/>
            <a:ext cx="7285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June 2026: Finalists notified</a:t>
            </a:r>
          </a:p>
          <a:p>
            <a:endParaRPr lang="en-US"/>
          </a:p>
        </p:txBody>
      </p:sp>
      <p:pic>
        <p:nvPicPr>
          <p:cNvPr id="2" name="Picture 1" descr="A person in a blue shirt and cap carrying a stack of books&#10;&#10;AI-generated content may be incorrect.">
            <a:extLst>
              <a:ext uri="{FF2B5EF4-FFF2-40B4-BE49-F238E27FC236}">
                <a16:creationId xmlns:a16="http://schemas.microsoft.com/office/drawing/2014/main" id="{08932C88-BE46-587F-CEC5-C3BD061B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399" y="635000"/>
            <a:ext cx="721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39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734EE3-F621-5F86-E1AF-1D03704FBD0B}"/>
              </a:ext>
            </a:extLst>
          </p:cNvPr>
          <p:cNvSpPr txBox="1"/>
          <p:nvPr/>
        </p:nvSpPr>
        <p:spPr>
          <a:xfrm>
            <a:off x="1679448" y="1716617"/>
            <a:ext cx="991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Gotham Black" pitchFamily="50" charset="0"/>
                <a:cs typeface="Gotham Black" pitchFamily="50" charset="0"/>
              </a:rPr>
              <a:t>THE SCHULICH FOUNDATION &amp; UJA </a:t>
            </a:r>
          </a:p>
          <a:p>
            <a:endParaRPr lang="en-US" sz="3600">
              <a:solidFill>
                <a:srgbClr val="00B0F0"/>
              </a:solidFill>
              <a:latin typeface="Gotham Black" pitchFamily="50" charset="0"/>
              <a:cs typeface="Gotham Black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A656A-4A68-02AB-1269-D3EAEF738CDD}"/>
              </a:ext>
            </a:extLst>
          </p:cNvPr>
          <p:cNvSpPr txBox="1"/>
          <p:nvPr/>
        </p:nvSpPr>
        <p:spPr>
          <a:xfrm>
            <a:off x="1679448" y="3044275"/>
            <a:ext cx="991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Gotham Black" pitchFamily="50" charset="0"/>
                <a:cs typeface="Gotham Black" pitchFamily="50" charset="0"/>
              </a:rPr>
              <a:t>SCHOLARSHIP ELIGIBILITY</a:t>
            </a:r>
          </a:p>
          <a:p>
            <a:endParaRPr lang="en-US" sz="3600">
              <a:solidFill>
                <a:srgbClr val="00B0F0"/>
              </a:solidFill>
              <a:latin typeface="Gotham Black" pitchFamily="50" charset="0"/>
              <a:cs typeface="Gotham Black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1CF30-DB02-AA6A-8E32-FA55E31DEB7B}"/>
              </a:ext>
            </a:extLst>
          </p:cNvPr>
          <p:cNvSpPr txBox="1"/>
          <p:nvPr/>
        </p:nvSpPr>
        <p:spPr>
          <a:xfrm>
            <a:off x="1679448" y="4403683"/>
            <a:ext cx="991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Gotham Black" pitchFamily="50" charset="0"/>
                <a:cs typeface="Gotham Black" pitchFamily="50" charset="0"/>
              </a:rPr>
              <a:t>SCHOLARSHIP PROCESS &amp; TIMELINE </a:t>
            </a:r>
          </a:p>
          <a:p>
            <a:endParaRPr lang="en-US" sz="3600">
              <a:solidFill>
                <a:srgbClr val="00B0F0"/>
              </a:solidFill>
              <a:latin typeface="Gotham Black" pitchFamily="50" charset="0"/>
              <a:cs typeface="Gotham Black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B5B44-6261-BD15-55B4-475932B6338F}"/>
              </a:ext>
            </a:extLst>
          </p:cNvPr>
          <p:cNvSpPr txBox="1"/>
          <p:nvPr/>
        </p:nvSpPr>
        <p:spPr>
          <a:xfrm>
            <a:off x="1780032" y="5614416"/>
            <a:ext cx="991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Gotham Black" pitchFamily="50" charset="0"/>
                <a:cs typeface="Gotham Black" pitchFamily="50" charset="0"/>
              </a:rPr>
              <a:t>Q&amp;A</a:t>
            </a:r>
          </a:p>
          <a:p>
            <a:endParaRPr lang="en-US" sz="3600">
              <a:solidFill>
                <a:srgbClr val="00B0F0"/>
              </a:solidFill>
              <a:latin typeface="Gotham Black" pitchFamily="50" charset="0"/>
              <a:cs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5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A7F12-5D39-8C9D-636D-2F3542DAA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22674-5973-A786-6A19-B3FCAE580ED1}"/>
              </a:ext>
            </a:extLst>
          </p:cNvPr>
          <p:cNvSpPr txBox="1"/>
          <p:nvPr/>
        </p:nvSpPr>
        <p:spPr>
          <a:xfrm>
            <a:off x="0" y="4456007"/>
            <a:ext cx="1180947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>
                <a:solidFill>
                  <a:srgbClr val="00B0F0"/>
                </a:solidFill>
                <a:latin typeface="Gotham Black" pitchFamily="50" charset="0"/>
                <a:cs typeface="Gotham Black" pitchFamily="50" charset="0"/>
              </a:rPr>
              <a:t>THE SCHULICH FOUNDATION &amp; UJA </a:t>
            </a:r>
          </a:p>
        </p:txBody>
      </p:sp>
    </p:spTree>
    <p:extLst>
      <p:ext uri="{BB962C8B-B14F-4D97-AF65-F5344CB8AC3E}">
        <p14:creationId xmlns:p14="http://schemas.microsoft.com/office/powerpoint/2010/main" val="339280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9468C-D512-4AE3-9750-7FC875D79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17" y="1717640"/>
            <a:ext cx="9339369" cy="2277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752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9A37A-7C26-651B-3A88-308E93FDFE73}"/>
              </a:ext>
            </a:extLst>
          </p:cNvPr>
          <p:cNvSpPr txBox="1"/>
          <p:nvPr/>
        </p:nvSpPr>
        <p:spPr>
          <a:xfrm>
            <a:off x="3329940" y="4456007"/>
            <a:ext cx="886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69ED8"/>
                </a:solidFill>
                <a:latin typeface="Gotham Black" pitchFamily="50" charset="0"/>
                <a:cs typeface="Gotham Black" pitchFamily="50" charset="0"/>
              </a:rPr>
              <a:t>SCHOLARSHIP ELIGIBILITY</a:t>
            </a:r>
          </a:p>
        </p:txBody>
      </p:sp>
    </p:spTree>
    <p:extLst>
      <p:ext uri="{BB962C8B-B14F-4D97-AF65-F5344CB8AC3E}">
        <p14:creationId xmlns:p14="http://schemas.microsoft.com/office/powerpoint/2010/main" val="342293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A3EF7-09CF-B423-666C-3A324C1D7CCD}"/>
              </a:ext>
            </a:extLst>
          </p:cNvPr>
          <p:cNvSpPr txBox="1"/>
          <p:nvPr/>
        </p:nvSpPr>
        <p:spPr>
          <a:xfrm>
            <a:off x="237744" y="476927"/>
            <a:ext cx="1144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B5680"/>
                </a:solidFill>
                <a:latin typeface="Gotham Black" pitchFamily="50" charset="0"/>
                <a:cs typeface="Gotham Black" pitchFamily="50" charset="0"/>
              </a:rPr>
              <a:t>SCHOLARSHIP ELIGIBILITY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00BA9-A147-EA29-B536-AA2E9DE8548D}"/>
              </a:ext>
            </a:extLst>
          </p:cNvPr>
          <p:cNvSpPr txBox="1"/>
          <p:nvPr/>
        </p:nvSpPr>
        <p:spPr>
          <a:xfrm>
            <a:off x="1591056" y="3694177"/>
            <a:ext cx="830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STEM PROGRAMS &amp; CAREER PATH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368D4-6C3E-DFF4-7799-06A526D250DD}"/>
              </a:ext>
            </a:extLst>
          </p:cNvPr>
          <p:cNvSpPr txBox="1"/>
          <p:nvPr/>
        </p:nvSpPr>
        <p:spPr>
          <a:xfrm>
            <a:off x="1591056" y="2414016"/>
            <a:ext cx="1015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GENERAL CRITERIA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4B20-50EB-D9DB-70DE-6CB3AC65DA5A}"/>
              </a:ext>
            </a:extLst>
          </p:cNvPr>
          <p:cNvSpPr txBox="1"/>
          <p:nvPr/>
        </p:nvSpPr>
        <p:spPr>
          <a:xfrm>
            <a:off x="1591056" y="4974759"/>
            <a:ext cx="840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FINANCIAL NEED</a:t>
            </a:r>
          </a:p>
        </p:txBody>
      </p:sp>
      <p:pic>
        <p:nvPicPr>
          <p:cNvPr id="7" name="Picture 6" descr="A cartoon of a person carrying a large book&#10;&#10;AI-generated content may be incorrect.">
            <a:extLst>
              <a:ext uri="{FF2B5EF4-FFF2-40B4-BE49-F238E27FC236}">
                <a16:creationId xmlns:a16="http://schemas.microsoft.com/office/drawing/2014/main" id="{37BE0AA8-120C-DD4B-E826-DA3C3745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066" y="2603500"/>
            <a:ext cx="4996367" cy="47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A4A89-8C69-84FD-8AD0-50EEA28DD185}"/>
              </a:ext>
            </a:extLst>
          </p:cNvPr>
          <p:cNvSpPr txBox="1"/>
          <p:nvPr/>
        </p:nvSpPr>
        <p:spPr>
          <a:xfrm>
            <a:off x="5093208" y="709845"/>
            <a:ext cx="684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B5680"/>
                </a:solidFill>
                <a:latin typeface="Gotham Black" pitchFamily="50" charset="0"/>
                <a:cs typeface="Gotham Black" pitchFamily="50" charset="0"/>
              </a:rPr>
              <a:t>SCHOLARSHIP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F3479-B5A6-DD18-4AA5-EAB2AD672E84}"/>
              </a:ext>
            </a:extLst>
          </p:cNvPr>
          <p:cNvSpPr txBox="1"/>
          <p:nvPr/>
        </p:nvSpPr>
        <p:spPr>
          <a:xfrm>
            <a:off x="1563624" y="2002536"/>
            <a:ext cx="1000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ELIGIBILITY &amp; ENROLMENT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E3650-AFFD-8BC1-B535-E9E32B3D5727}"/>
              </a:ext>
            </a:extLst>
          </p:cNvPr>
          <p:cNvSpPr txBox="1"/>
          <p:nvPr/>
        </p:nvSpPr>
        <p:spPr>
          <a:xfrm>
            <a:off x="2452793" y="3547872"/>
            <a:ext cx="919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Ensure you have been accepted into an eligible University program and meet other scholarship criteria</a:t>
            </a:r>
          </a:p>
        </p:txBody>
      </p:sp>
      <p:pic>
        <p:nvPicPr>
          <p:cNvPr id="4" name="Picture 3" descr="A person holding a clipboard&#10;&#10;AI-generated content may be incorrect.">
            <a:extLst>
              <a:ext uri="{FF2B5EF4-FFF2-40B4-BE49-F238E27FC236}">
                <a16:creationId xmlns:a16="http://schemas.microsoft.com/office/drawing/2014/main" id="{79A38596-ABDB-86C4-0F67-47C01814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8684" y="2116667"/>
            <a:ext cx="4901117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3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17C2C-1C59-49A9-1D6F-6657C64E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D40D1-5CFB-886F-45D6-B172D1F7A906}"/>
              </a:ext>
            </a:extLst>
          </p:cNvPr>
          <p:cNvSpPr txBox="1"/>
          <p:nvPr/>
        </p:nvSpPr>
        <p:spPr>
          <a:xfrm>
            <a:off x="457200" y="4434840"/>
            <a:ext cx="1192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69ED8"/>
                </a:solidFill>
                <a:latin typeface="Gotham Black" pitchFamily="50" charset="0"/>
                <a:cs typeface="Gotham Black" pitchFamily="50" charset="0"/>
              </a:rPr>
              <a:t>SCHOLARSHIP PROCESS &amp; TIMELINE</a:t>
            </a:r>
          </a:p>
        </p:txBody>
      </p:sp>
    </p:spTree>
    <p:extLst>
      <p:ext uri="{BB962C8B-B14F-4D97-AF65-F5344CB8AC3E}">
        <p14:creationId xmlns:p14="http://schemas.microsoft.com/office/powerpoint/2010/main" val="208879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2E0EA-E875-09F9-0FF8-B6E9D0D439E8}"/>
              </a:ext>
            </a:extLst>
          </p:cNvPr>
          <p:cNvSpPr txBox="1"/>
          <p:nvPr/>
        </p:nvSpPr>
        <p:spPr>
          <a:xfrm>
            <a:off x="1643115" y="681264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Gotham Black"/>
                <a:cs typeface="Gotham Black" pitchFamily="50" charset="0"/>
              </a:rPr>
              <a:t>Gather Financial Document &amp; Transcript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6C3BB-D56B-DDF1-2E38-77DF2C0B24B4}"/>
              </a:ext>
            </a:extLst>
          </p:cNvPr>
          <p:cNvSpPr txBox="1"/>
          <p:nvPr/>
        </p:nvSpPr>
        <p:spPr>
          <a:xfrm>
            <a:off x="2049864" y="2692958"/>
            <a:ext cx="743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solidFill>
                <a:schemeClr val="bg1"/>
              </a:solidFill>
              <a:latin typeface="Gotham Black" pitchFamily="50" charset="0"/>
              <a:cs typeface="Gotham Black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2C80D-1EEC-88FB-E4CE-0B483FA4F19C}"/>
              </a:ext>
            </a:extLst>
          </p:cNvPr>
          <p:cNvSpPr txBox="1"/>
          <p:nvPr/>
        </p:nvSpPr>
        <p:spPr>
          <a:xfrm>
            <a:off x="1664049" y="4951814"/>
            <a:ext cx="88626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Gotham Black"/>
                <a:cs typeface="Gotham Black" pitchFamily="50" charset="0"/>
              </a:rPr>
              <a:t>Complete the Scholarship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4142E-A63D-5D32-8A2B-9E2EDC8367CD}"/>
              </a:ext>
            </a:extLst>
          </p:cNvPr>
          <p:cNvSpPr txBox="1"/>
          <p:nvPr/>
        </p:nvSpPr>
        <p:spPr>
          <a:xfrm>
            <a:off x="2046770" y="6113236"/>
            <a:ext cx="5868237" cy="66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Questions? info@communityscholarships.ca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19CB1-DD78-47EB-23B7-6431C316793A}"/>
              </a:ext>
            </a:extLst>
          </p:cNvPr>
          <p:cNvSpPr txBox="1"/>
          <p:nvPr/>
        </p:nvSpPr>
        <p:spPr>
          <a:xfrm>
            <a:off x="1986364" y="3897807"/>
            <a:ext cx="754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Visit: ujacommunityscholarships.ca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99BDC-F567-A87C-5572-169D8D2063BA}"/>
              </a:ext>
            </a:extLst>
          </p:cNvPr>
          <p:cNvSpPr txBox="1"/>
          <p:nvPr/>
        </p:nvSpPr>
        <p:spPr>
          <a:xfrm>
            <a:off x="994833" y="2783592"/>
            <a:ext cx="1115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Create an Account on UJA Community Scholarships Portal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DF354-619D-C3B1-23B8-AE2F5E94B870}"/>
              </a:ext>
            </a:extLst>
          </p:cNvPr>
          <p:cNvSpPr txBox="1"/>
          <p:nvPr/>
        </p:nvSpPr>
        <p:spPr>
          <a:xfrm>
            <a:off x="1987596" y="1804540"/>
            <a:ext cx="8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2024 tax documents required: T1, NOA, T2/T2125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37980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5fb273-90ab-4126-b901-9d0cc12905d3">
      <Terms xmlns="http://schemas.microsoft.com/office/infopath/2007/PartnerControls"/>
    </lcf76f155ced4ddcb4097134ff3c332f>
    <TaxCatchAll xmlns="fbf1b3fa-c612-4dcd-ac36-1bf206810f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76B383A1ACD4C88E0F52C187B6A85" ma:contentTypeVersion="16" ma:contentTypeDescription="Create a new document." ma:contentTypeScope="" ma:versionID="4e86d0b1ec8f20fc1502a6be5da82f08">
  <xsd:schema xmlns:xsd="http://www.w3.org/2001/XMLSchema" xmlns:xs="http://www.w3.org/2001/XMLSchema" xmlns:p="http://schemas.microsoft.com/office/2006/metadata/properties" xmlns:ns2="fe5fb273-90ab-4126-b901-9d0cc12905d3" xmlns:ns3="fbf1b3fa-c612-4dcd-ac36-1bf206810fd3" targetNamespace="http://schemas.microsoft.com/office/2006/metadata/properties" ma:root="true" ma:fieldsID="445439d34b8b2c48fed7f27e2deca09a" ns2:_="" ns3:_="">
    <xsd:import namespace="fe5fb273-90ab-4126-b901-9d0cc12905d3"/>
    <xsd:import namespace="fbf1b3fa-c612-4dcd-ac36-1bf206810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fb273-90ab-4126-b901-9d0cc1290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26d780-ec6e-4f6c-a153-1d30cade83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1b3fa-c612-4dcd-ac36-1bf206810f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5d9ccd7-0cab-4cab-af26-2d7897a5761c}" ma:internalName="TaxCatchAll" ma:showField="CatchAllData" ma:web="fbf1b3fa-c612-4dcd-ac36-1bf206810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C9130-80F1-4910-BEAE-EB34F36A08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3F9B59-2A16-4883-B7DE-611BA53530BE}">
  <ds:schemaRefs>
    <ds:schemaRef ds:uri="fbf1b3fa-c612-4dcd-ac36-1bf206810fd3"/>
    <ds:schemaRef ds:uri="fe5fb273-90ab-4126-b901-9d0cc12905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3F2DF0-AAD5-49AC-8046-18575509DBE1}">
  <ds:schemaRefs>
    <ds:schemaRef ds:uri="fbf1b3fa-c612-4dcd-ac36-1bf206810fd3"/>
    <ds:schemaRef ds:uri="fe5fb273-90ab-4126-b901-9d0cc12905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Sipos-Kocsis</dc:creator>
  <cp:revision>1</cp:revision>
  <dcterms:created xsi:type="dcterms:W3CDTF">2026-02-12T16:54:38Z</dcterms:created>
  <dcterms:modified xsi:type="dcterms:W3CDTF">2026-03-03T18:26:23Z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0x010100F8976B383A1ACD4C88E0F52C187B6A85</vt:lpwstr>
  </property>
  <property fmtid="{D5CDD505-2E9C-101B-9397-08002B2CF9AE}" pid="3" name="MediaServiceImageTags">
    <vt:lpwstr/>
  </property>
</Properties>
</file>